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60" r:id="rId3"/>
    <p:sldId id="261" r:id="rId4"/>
    <p:sldId id="263" r:id="rId5"/>
    <p:sldId id="264" r:id="rId6"/>
    <p:sldId id="278" r:id="rId7"/>
    <p:sldId id="266" r:id="rId8"/>
    <p:sldId id="279" r:id="rId9"/>
    <p:sldId id="268" r:id="rId10"/>
    <p:sldId id="269" r:id="rId11"/>
    <p:sldId id="270" r:id="rId12"/>
    <p:sldId id="271" r:id="rId13"/>
    <p:sldId id="273" r:id="rId14"/>
    <p:sldId id="274" r:id="rId15"/>
    <p:sldId id="272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5915" autoAdjust="0"/>
  </p:normalViewPr>
  <p:slideViewPr>
    <p:cSldViewPr>
      <p:cViewPr varScale="1">
        <p:scale>
          <a:sx n="71" d="100"/>
          <a:sy n="71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93A53-F31B-47C6-93F9-160DA958811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BE17B-4472-432A-8FDB-328531A40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9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4127-F8DB-4980-9DE7-67FAD8E1FA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1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BE17B-4472-432A-8FDB-328531A402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7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6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28600"/>
            <a:ext cx="647700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আজকের পাঠে সকলকে 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se-animated-gif-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950" y="1219200"/>
            <a:ext cx="6477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879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2949221" y="3052767"/>
            <a:ext cx="431074" cy="33963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836257" y="3052767"/>
            <a:ext cx="431074" cy="33963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9" y="2459900"/>
            <a:ext cx="2209500" cy="1425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95" y="2459900"/>
            <a:ext cx="2149910" cy="1425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83" y="2459900"/>
            <a:ext cx="2056676" cy="1425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666949" y="1263833"/>
            <a:ext cx="271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উন্নতিঃ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949" y="4535004"/>
            <a:ext cx="7942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যানবাহনগুলো কোথায় দেখা যায়? এগুলো কোন পথে চলাচল করে?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48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2687" y="3721771"/>
            <a:ext cx="7942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যানবাহনগুলো কোথায় দেখা যায়? এগুলো কোন পথে চলাচল করে?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7527" y="1401956"/>
            <a:ext cx="7887378" cy="1511061"/>
            <a:chOff x="617527" y="1401956"/>
            <a:chExt cx="7887378" cy="15110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497" y="1401956"/>
              <a:ext cx="1960750" cy="151106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27" y="1401956"/>
              <a:ext cx="2181259" cy="151106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" name="Right Arrow 5"/>
            <p:cNvSpPr/>
            <p:nvPr/>
          </p:nvSpPr>
          <p:spPr>
            <a:xfrm>
              <a:off x="2913527" y="1802674"/>
              <a:ext cx="557184" cy="457200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5712987" y="1928886"/>
              <a:ext cx="557184" cy="457200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947" y="1424295"/>
              <a:ext cx="2096958" cy="148872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2772096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72315" y="1296216"/>
            <a:ext cx="7994195" cy="1622885"/>
            <a:chOff x="588101" y="2484936"/>
            <a:chExt cx="7994195" cy="16228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01" y="2484936"/>
              <a:ext cx="2272039" cy="162288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400" y="2484936"/>
              <a:ext cx="2209043" cy="162288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391" y="2484936"/>
              <a:ext cx="2073905" cy="162288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" name="Right Arrow 4"/>
            <p:cNvSpPr/>
            <p:nvPr/>
          </p:nvSpPr>
          <p:spPr>
            <a:xfrm>
              <a:off x="2968482" y="3106965"/>
              <a:ext cx="404949" cy="37882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6020600" y="3106966"/>
              <a:ext cx="404949" cy="37882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3143" y="4258491"/>
            <a:ext cx="7942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যানবাহনগুলো কোথায় দেখা যায়? এগুলো কোন পথে চলাচল করে?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060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954" y="1606732"/>
            <a:ext cx="1985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বলোঃ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954" y="2808515"/>
            <a:ext cx="7889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 মানুষ স্থলপথে কীভাবে যাতায়াত করত?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82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22961" y="600891"/>
            <a:ext cx="3984172" cy="8490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65" y="444136"/>
            <a:ext cx="2075311" cy="1554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ight Arrow 3"/>
          <p:cNvSpPr/>
          <p:nvPr/>
        </p:nvSpPr>
        <p:spPr>
          <a:xfrm>
            <a:off x="535577" y="2120538"/>
            <a:ext cx="1881052" cy="124097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জলপথ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35577" y="3513909"/>
            <a:ext cx="1881052" cy="124097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স্থলপথ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5577" y="4907280"/>
            <a:ext cx="1881052" cy="124097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আকাশপথ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4925" y="2393798"/>
            <a:ext cx="612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4925" y="3874461"/>
            <a:ext cx="612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স্থলপথে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4925" y="5266155"/>
            <a:ext cx="612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আকাশপথে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01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128" t="13636" r="30390" b="17410"/>
          <a:stretch/>
        </p:blipFill>
        <p:spPr>
          <a:xfrm>
            <a:off x="6822604" y="470263"/>
            <a:ext cx="1759694" cy="30305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251" t="15049" r="30541" b="15357"/>
          <a:stretch/>
        </p:blipFill>
        <p:spPr>
          <a:xfrm>
            <a:off x="4458227" y="470263"/>
            <a:ext cx="1759694" cy="30305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92331" y="1084217"/>
            <a:ext cx="3095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331" y="3840480"/>
            <a:ext cx="83210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৬৬,৬৭ পৃষ্ঠা বের করো। এখন আমি পাঠ্যাংশটি পড়ে বুঝিয়ে দিচ্ছি, তোমরা মনোযোগ দিয়ে শোন এবং লাইনের নিচে আঙ্গুল দিয়ে ধরো।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97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27465" y="600891"/>
            <a:ext cx="3709850" cy="8752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92" y="535578"/>
            <a:ext cx="2263277" cy="1506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83773" y="4310743"/>
            <a:ext cx="7903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 আবিষ্কারের ফলে আমাদের কী সুবিধা হয়েছে?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মাধ্যম কয়টি ও কী কী?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যোগাযোগ প্রযুক্তির নাম লেখ।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7909" y="2534194"/>
            <a:ext cx="7184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লেখঃ </a:t>
            </a:r>
            <a:endParaRPr lang="en-US" sz="32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739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6470" y="679269"/>
            <a:ext cx="2847702" cy="78377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62" y="539523"/>
            <a:ext cx="2341145" cy="1459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22960" y="4362994"/>
            <a:ext cx="728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কেন প্রযুক্তির উন্নয়ন করেছে 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457" y="2586446"/>
            <a:ext cx="730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প্রশ্নটির উত্তর বাড়ী থেকে লিখে আনবেঃ </a:t>
            </a:r>
            <a:endParaRPr lang="en-US" sz="40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50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7097" y="822960"/>
            <a:ext cx="6648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90800"/>
            <a:ext cx="5029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778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151" y="3345949"/>
            <a:ext cx="43052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মাসুদ রানা</a:t>
            </a: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ব্রহ্মপুর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 প্রাথমিক বিদ্যালয়</a:t>
            </a: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হরিপুর,ঠাকুরগাঁও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২২৭২৯১৮৯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mmrana3434@gmail.com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7997" y="3247291"/>
            <a:ext cx="39822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সঙ্গে পরিচয়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উন্নয়ন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454" t="14226" r="29373" b="9072"/>
          <a:stretch/>
        </p:blipFill>
        <p:spPr>
          <a:xfrm>
            <a:off x="6105460" y="671139"/>
            <a:ext cx="1382660" cy="22026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90" y="684336"/>
            <a:ext cx="2043981" cy="213087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26513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3182" y="420530"/>
            <a:ext cx="638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 মানুষ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চলাচল করত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145" y="4767943"/>
            <a:ext cx="8451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উন্নয়নের ফলে মানুষ যাতায়াত ও যোগাযোগের নানা রকম মাধ্যম আবিষ্কার করেছে।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66701" y="1369827"/>
            <a:ext cx="6384559" cy="2761768"/>
            <a:chOff x="1366701" y="1369827"/>
            <a:chExt cx="6384559" cy="27617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701" y="1369827"/>
              <a:ext cx="2857500" cy="181247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716" y="1369827"/>
              <a:ext cx="2867025" cy="181247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1366701" y="3485264"/>
              <a:ext cx="6384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প্রাচীনকালে মানুষ পায়ে হেঁটে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চলাচল করত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5373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27" y="707993"/>
            <a:ext cx="2560222" cy="17744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6" y="2874370"/>
            <a:ext cx="2416221" cy="17760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949" y="2874370"/>
            <a:ext cx="2559561" cy="17760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558781" y="2659113"/>
            <a:ext cx="189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জলযান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5949" y="4903075"/>
            <a:ext cx="189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আকাশযান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506" y="4903076"/>
            <a:ext cx="189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স্থলযান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68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389" y="522514"/>
            <a:ext cx="8203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দেখলাম যাতায়াত ও যোগাযোগের ক্ষেত্রে কীভাবে প্রযুক্তির উন্নয়ন ঘটেছে।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45029" y="2873831"/>
            <a:ext cx="7106194" cy="3056706"/>
            <a:chOff x="1358537" y="2364378"/>
            <a:chExt cx="7106194" cy="2858227"/>
          </a:xfrm>
        </p:grpSpPr>
        <p:sp>
          <p:nvSpPr>
            <p:cNvPr id="3" name="Oval 2"/>
            <p:cNvSpPr/>
            <p:nvPr/>
          </p:nvSpPr>
          <p:spPr>
            <a:xfrm>
              <a:off x="1358537" y="2364378"/>
              <a:ext cx="7106194" cy="90133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আজকের পাঠ 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Snip Diagonal Corner Rectangle 3"/>
            <p:cNvSpPr/>
            <p:nvPr/>
          </p:nvSpPr>
          <p:spPr>
            <a:xfrm>
              <a:off x="2312126" y="3615874"/>
              <a:ext cx="5003074" cy="1606731"/>
            </a:xfrm>
            <a:prstGeom prst="snip2Diag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প্রযুক্তির উন্নয়ন </a:t>
              </a:r>
              <a:endPara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4537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0085" y="3105835"/>
            <a:ext cx="79570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১০.১.১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পড়াশুনা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প্রযুক্তির বিকাশ ও ব্যবহার বর্ণনা করতে পারবে।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710085" y="973603"/>
            <a:ext cx="7957038" cy="126023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3" y="1293223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পারোঃ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395" y="2730137"/>
            <a:ext cx="76156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কী?</a:t>
            </a:r>
          </a:p>
          <a:p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আমাদের কীভাবে সাহায্য করে?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4842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302" y="483326"/>
            <a:ext cx="8079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বর্তমানকাল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972" t="28334" r="25808" b="47056"/>
          <a:stretch/>
        </p:blipFill>
        <p:spPr>
          <a:xfrm>
            <a:off x="576302" y="1683955"/>
            <a:ext cx="8079970" cy="48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3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157546" y="1355812"/>
            <a:ext cx="4467497" cy="561703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হাঁটা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01336" y="2182584"/>
            <a:ext cx="6966857" cy="1169124"/>
            <a:chOff x="888274" y="1371600"/>
            <a:chExt cx="6966857" cy="1169124"/>
          </a:xfrm>
        </p:grpSpPr>
        <p:sp>
          <p:nvSpPr>
            <p:cNvPr id="6" name="Rectangle 5"/>
            <p:cNvSpPr/>
            <p:nvPr/>
          </p:nvSpPr>
          <p:spPr>
            <a:xfrm>
              <a:off x="888274" y="1371600"/>
              <a:ext cx="1881052" cy="4702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জলপথ 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1176" y="1419496"/>
              <a:ext cx="1881052" cy="4702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স্থলপথ 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74079" y="1393371"/>
              <a:ext cx="1881052" cy="4702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আকাশপথ 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1632857" y="1889759"/>
              <a:ext cx="404949" cy="579121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712130" y="1909353"/>
              <a:ext cx="404949" cy="579121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4169227" y="1961603"/>
              <a:ext cx="404949" cy="579121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88274" y="3468187"/>
            <a:ext cx="1913708" cy="2576644"/>
            <a:chOff x="888274" y="3468187"/>
            <a:chExt cx="1913708" cy="2576644"/>
          </a:xfrm>
        </p:grpSpPr>
        <p:sp>
          <p:nvSpPr>
            <p:cNvPr id="13" name="Rounded Rectangle 12"/>
            <p:cNvSpPr/>
            <p:nvPr/>
          </p:nvSpPr>
          <p:spPr>
            <a:xfrm>
              <a:off x="888274" y="3468187"/>
              <a:ext cx="1894114" cy="60742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ভেলা </a:t>
              </a:r>
              <a:endPara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01336" y="4411977"/>
              <a:ext cx="1894114" cy="60742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b="1" dirty="0" smtClean="0">
                  <a:solidFill>
                    <a:schemeClr val="tx1"/>
                  </a:solidFill>
                </a:rPr>
                <a:t>পাল তোলা নৌকা 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07868" y="5437406"/>
              <a:ext cx="1894114" cy="60742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b="1" dirty="0" smtClean="0">
                  <a:solidFill>
                    <a:schemeClr val="tx1"/>
                  </a:solidFill>
                </a:rPr>
                <a:t>লঞ্চ 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31176" y="3506826"/>
            <a:ext cx="1907176" cy="2504801"/>
            <a:chOff x="3431176" y="3506826"/>
            <a:chExt cx="1907176" cy="2504801"/>
          </a:xfrm>
        </p:grpSpPr>
        <p:sp>
          <p:nvSpPr>
            <p:cNvPr id="16" name="Rounded Rectangle 15"/>
            <p:cNvSpPr/>
            <p:nvPr/>
          </p:nvSpPr>
          <p:spPr>
            <a:xfrm>
              <a:off x="3444238" y="5404202"/>
              <a:ext cx="1894114" cy="60742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 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431176" y="4410886"/>
              <a:ext cx="1894114" cy="60742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b="1" dirty="0" smtClean="0">
                  <a:solidFill>
                    <a:schemeClr val="tx1"/>
                  </a:solidFill>
                </a:rPr>
                <a:t>রেলগাড়ি 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444238" y="3506826"/>
              <a:ext cx="1894114" cy="60742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ঘোড়া 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80609" y="3506827"/>
            <a:ext cx="1900646" cy="2538005"/>
            <a:chOff x="5980609" y="3506827"/>
            <a:chExt cx="1900646" cy="2538005"/>
          </a:xfrm>
        </p:grpSpPr>
        <p:sp>
          <p:nvSpPr>
            <p:cNvPr id="19" name="Rounded Rectangle 18"/>
            <p:cNvSpPr/>
            <p:nvPr/>
          </p:nvSpPr>
          <p:spPr>
            <a:xfrm>
              <a:off x="5980609" y="5437407"/>
              <a:ext cx="1894114" cy="60742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মহাকাশযান 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987141" y="4410885"/>
              <a:ext cx="1894114" cy="60742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হেলিকপ্টার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987141" y="3506827"/>
              <a:ext cx="1894114" cy="60742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উড়োজাহাজ 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85999" y="444137"/>
            <a:ext cx="3701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লক্ষ্য কর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90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311</Words>
  <Application>Microsoft Office PowerPoint</Application>
  <PresentationFormat>On-screen Show (4:3)</PresentationFormat>
  <Paragraphs>71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lklkk</dc:title>
  <dc:creator>MY</dc:creator>
  <cp:lastModifiedBy>MY</cp:lastModifiedBy>
  <cp:revision>6</cp:revision>
  <dcterms:created xsi:type="dcterms:W3CDTF">2006-08-16T00:00:00Z</dcterms:created>
  <dcterms:modified xsi:type="dcterms:W3CDTF">2020-06-30T17:57:39Z</dcterms:modified>
</cp:coreProperties>
</file>