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23"/>
  </p:notesMasterIdLst>
  <p:sldIdLst>
    <p:sldId id="270" r:id="rId6"/>
    <p:sldId id="271" r:id="rId7"/>
    <p:sldId id="258" r:id="rId8"/>
    <p:sldId id="277" r:id="rId9"/>
    <p:sldId id="260" r:id="rId10"/>
    <p:sldId id="261" r:id="rId11"/>
    <p:sldId id="262" r:id="rId12"/>
    <p:sldId id="263" r:id="rId13"/>
    <p:sldId id="264" r:id="rId14"/>
    <p:sldId id="274" r:id="rId15"/>
    <p:sldId id="272" r:id="rId16"/>
    <p:sldId id="265" r:id="rId17"/>
    <p:sldId id="266" r:id="rId18"/>
    <p:sldId id="267" r:id="rId19"/>
    <p:sldId id="268" r:id="rId20"/>
    <p:sldId id="269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29" autoAdjust="0"/>
  </p:normalViewPr>
  <p:slideViewPr>
    <p:cSldViewPr>
      <p:cViewPr varScale="1">
        <p:scale>
          <a:sx n="59" d="100"/>
          <a:sy n="59" d="100"/>
        </p:scale>
        <p:origin x="109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ED8B4-3E7F-44D7-9ABB-C2B7C2F74AF4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6384A-480E-459E-9FBB-2BF152D84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6384A-480E-459E-9FBB-2BF152D845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93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6384A-480E-459E-9FBB-2BF152D845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04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6384A-480E-459E-9FBB-2BF152D8459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6384A-480E-459E-9FBB-2BF152D8459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1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B55202-152C-43A0-B92E-08766411E50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0EFE33-4257-4FC3-9AA0-A43024DA96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800"/>
            <a:ext cx="5334000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0154388_305373242951728_115393584460624344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52575"/>
            <a:ext cx="8458200" cy="4848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381000"/>
            <a:ext cx="6096000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এসো ভিডিওটি দেখি।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1715294" y="3771900"/>
            <a:ext cx="4801394" cy="79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-1143794" y="3733800"/>
            <a:ext cx="4877594" cy="79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646906" y="3771106"/>
            <a:ext cx="48006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67494" y="3771106"/>
            <a:ext cx="48006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24694" y="3771106"/>
            <a:ext cx="48006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258094" y="37711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791494" y="37711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362994" y="3733006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896394" y="3733006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734594" y="3733006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077494" y="3771106"/>
            <a:ext cx="464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687094" y="3694906"/>
            <a:ext cx="449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991894" y="3771106"/>
            <a:ext cx="464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5410994" y="3658394"/>
            <a:ext cx="4648200" cy="74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477794" y="3733006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" y="1371600"/>
            <a:ext cx="8610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89706" y="3771106"/>
            <a:ext cx="48006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3353594" y="3658394"/>
            <a:ext cx="4495800" cy="74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-2094706" y="3771106"/>
            <a:ext cx="48006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1         2      3      4   5    6     7      8     9    10 11  12  13  14   15 16  17   18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944394" y="3733006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8600" y="2819400"/>
            <a:ext cx="8610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" y="3429000"/>
            <a:ext cx="85344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28600" y="41148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8600" y="48006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28600" y="54102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5943600"/>
            <a:ext cx="876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8600" y="2209800"/>
            <a:ext cx="84582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1600200"/>
            <a:ext cx="228600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1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2286000"/>
            <a:ext cx="228600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2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2971800"/>
            <a:ext cx="228600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3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3581400"/>
            <a:ext cx="228600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4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4267200"/>
            <a:ext cx="228600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5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-76200" y="4876800"/>
            <a:ext cx="228600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6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-76200" y="5562600"/>
            <a:ext cx="228600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7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8600" y="5780782"/>
            <a:ext cx="8382000" cy="107721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গ্রুপের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ম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ৌলের বৈশিষ্ট্য প্রায় এক রকম । যেমন গ্রুপ ১৮ এর মৌলগুলো সকলেই নিষ্ক্রিয়। 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506200" y="5029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658600" y="6019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125200" y="63347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115800" y="5715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115800" y="5257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582400" y="659639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Rn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Donut 57"/>
          <p:cNvSpPr/>
          <p:nvPr/>
        </p:nvSpPr>
        <p:spPr>
          <a:xfrm>
            <a:off x="8001000" y="533400"/>
            <a:ext cx="1066800" cy="762000"/>
          </a:xfrm>
          <a:prstGeom prst="don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37083 -0.515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-2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375 -0.55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-2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-0.0125 L -0.32083 -0.517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-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42084 -0.3048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-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42917 -0.14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0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36666 -0.2270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00" y="-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42" grpId="0"/>
      <p:bldP spid="44" grpId="0"/>
      <p:bldP spid="45" grpId="0"/>
      <p:bldP spid="46" grpId="0"/>
      <p:bldP spid="47" grpId="0"/>
      <p:bldP spid="49" grpId="0"/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4953000"/>
            <a:ext cx="8458200" cy="1384995"/>
          </a:xfrm>
          <a:prstGeom prst="rect">
            <a:avLst/>
          </a:prstGeom>
          <a:solidFill>
            <a:srgbClr val="00B050"/>
          </a:solidFill>
          <a:ln w="28575">
            <a:solidFill>
              <a:srgbClr val="FFFF00"/>
            </a:solidFill>
          </a:ln>
          <a:effectLst>
            <a:outerShdw blurRad="444500" dist="330200" dir="7620000" algn="ctr" rotWithShape="0">
              <a:srgbClr val="000000">
                <a:alpha val="73000"/>
              </a:srgbClr>
            </a:outerShdw>
          </a:effectLst>
          <a:scene3d>
            <a:camera prst="orthographicFront">
              <a:rot lat="20124296" lon="660582" rev="21322219"/>
            </a:camera>
            <a:lightRig rig="brightRoom" dir="t"/>
          </a:scene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মূল পর্যায় সারণির নিচে আলাদা দু’টি সারি রয়েছে। এদের প্রথম সারির শুরুতে ল্যানথানাম (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La)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ও শেষে লিউটেসিয়াম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(Lu)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আছে। আর দ্বিতীয় সারির শুরুতে অ্যাকটিনাম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Ar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আর শেষে লরেনসিয়াম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Lr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আছে।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91400" y="1524000"/>
            <a:ext cx="1676400" cy="64633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 সারণি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eriod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7093486" cy="38862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7086600" y="1676400"/>
            <a:ext cx="3048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rved Right Arrow 10"/>
          <p:cNvSpPr/>
          <p:nvPr/>
        </p:nvSpPr>
        <p:spPr>
          <a:xfrm>
            <a:off x="228600" y="3886200"/>
            <a:ext cx="990600" cy="1524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-1" y="3429000"/>
            <a:ext cx="1143001" cy="2590801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1" grpId="0" animBg="1"/>
      <p:bldP spid="11" grpId="1" animBg="1"/>
      <p:bldP spid="11" grpId="2" animBg="1"/>
      <p:bldP spid="11" grpId="3" animBg="1"/>
      <p:bldP spid="14" grpId="0" animBg="1"/>
      <p:bldP spid="14" grpId="1" animBg="1"/>
      <p:bldP spid="14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63246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82296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 পর্যায় সারণির নিচে আলাদা দু’টি সারি দেখানোর কারণ উল্লেখ কর।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"/>
            <a:ext cx="6172200" cy="83099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2390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পর্যায় সারণির সুবিধাসমূহ লিখ।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6553200" cy="110799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905000"/>
            <a:ext cx="8229600" cy="70788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পর্যায় সারণিতে কয়টি গ্রুপ ও কয়টি পর্যায় আছে?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895600"/>
            <a:ext cx="8305800" cy="70788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পর্যায় সারণী কে ,কখন প্রবর্তন করেন?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886200"/>
            <a:ext cx="8305800" cy="70788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এ পর্যন্ত আবিস্কৃত মৌলের সংখ্যা কত?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876800"/>
            <a:ext cx="8229600" cy="76944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৪। পর্যায় সারণির তিনটি উদ্দেশ্য বল।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6324600" cy="92333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i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7620000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“পর্যায় সারণি মৌলসমূহের ধর্ম বা বৈশিষ্ট্য জানা সহজ করেছে” তোমার যুক্তি লিখে আনবে।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"/>
            <a:ext cx="6553200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i="1" dirty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157428_528819837198625_13916873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828800"/>
            <a:ext cx="4572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81000"/>
            <a:ext cx="5257800" cy="92333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2819400"/>
            <a:ext cx="4191000" cy="3581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মোঃতরিকুল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বি,এসসি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এম,এসসি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নবাবগঞ্জ,দিনাজপুর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tariqulislamph1987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@gmail.com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Mob.-01775561340</a:t>
            </a:r>
            <a:endPara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00600" y="2743200"/>
            <a:ext cx="4038600" cy="3657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সপ্তম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বিজ্ঞান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দশম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১-২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সময়ঃ৫০মিনিট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তারিখঃ০৫-০৯-২০১৮ইং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পস্থিত শিক্ষার্থীঃ ৩৪ জন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G_20160422_1629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52400"/>
            <a:ext cx="1852613" cy="243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00200" y="381000"/>
            <a:ext cx="5257800" cy="92333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2819400"/>
            <a:ext cx="4191000" cy="3581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মোঃতরিকুল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বি,এসসি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এম,এসসি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নবাবগঞ্জ,দিনাজপুর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24400" y="2743200"/>
            <a:ext cx="4038600" cy="3657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সপ্তম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বিজ্ঞান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দশম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১-২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সময়ঃ৫০মিনিট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তারিখঃ০৫-০৯-২০১৮ইং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পস্থিত শিক্ষার্থীঃ ৩৪ জন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G_20160422_1629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52400"/>
            <a:ext cx="1852613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905000"/>
          <a:ext cx="8610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25"/>
                <a:gridCol w="1076325"/>
                <a:gridCol w="1076325"/>
                <a:gridCol w="1076325"/>
                <a:gridCol w="1076325"/>
                <a:gridCol w="1076325"/>
                <a:gridCol w="1076325"/>
                <a:gridCol w="1076325"/>
              </a:tblGrid>
              <a:tr h="553022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রোল নম্বর</a:t>
                      </a:r>
                      <a:endParaRPr lang="en-US" sz="20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জিপিএ</a:t>
                      </a:r>
                      <a:endParaRPr lang="en-US" sz="24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রোল নম্বর</a:t>
                      </a:r>
                      <a:endParaRPr lang="en-US" sz="20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জিএপি</a:t>
                      </a:r>
                      <a:endParaRPr lang="en-US" sz="24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রোল নম্বর</a:t>
                      </a:r>
                      <a:endParaRPr lang="en-US" sz="2400" dirty="0" smtClean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জিপিএ</a:t>
                      </a:r>
                      <a:endParaRPr lang="en-US" sz="2400" dirty="0" smtClean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রোল নম্বর</a:t>
                      </a:r>
                      <a:endParaRPr lang="en-US" sz="2000" dirty="0" smtClean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জিপিএ</a:t>
                      </a:r>
                      <a:endParaRPr lang="en-US" sz="24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53420">
                <a:tc>
                  <a:txBody>
                    <a:bodyPr/>
                    <a:lstStyle/>
                    <a:p>
                      <a:r>
                        <a:rPr lang="en-US" dirty="0" smtClean="0"/>
                        <a:t>563810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563819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363211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4.56</a:t>
                      </a:r>
                      <a:endParaRPr lang="en-US" dirty="0"/>
                    </a:p>
                  </a:txBody>
                  <a:tcPr/>
                </a:tc>
              </a:tr>
              <a:tr h="353420">
                <a:tc>
                  <a:txBody>
                    <a:bodyPr/>
                    <a:lstStyle/>
                    <a:p>
                      <a:r>
                        <a:rPr lang="en-US" dirty="0" smtClean="0"/>
                        <a:t>563811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563820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363212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582321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3.84</a:t>
                      </a:r>
                      <a:endParaRPr lang="en-US" dirty="0"/>
                    </a:p>
                  </a:txBody>
                  <a:tcPr/>
                </a:tc>
              </a:tr>
              <a:tr h="353420">
                <a:tc>
                  <a:txBody>
                    <a:bodyPr/>
                    <a:lstStyle/>
                    <a:p>
                      <a:r>
                        <a:rPr lang="en-US" dirty="0" smtClean="0"/>
                        <a:t>563812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563821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363213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582322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</a:tr>
              <a:tr h="353420">
                <a:tc>
                  <a:txBody>
                    <a:bodyPr/>
                    <a:lstStyle/>
                    <a:p>
                      <a:r>
                        <a:rPr lang="en-US" dirty="0" smtClean="0"/>
                        <a:t>563813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563822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363214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582323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3.24</a:t>
                      </a:r>
                      <a:endParaRPr lang="en-US" dirty="0"/>
                    </a:p>
                  </a:txBody>
                  <a:tcPr/>
                </a:tc>
              </a:tr>
              <a:tr h="353420">
                <a:tc>
                  <a:txBody>
                    <a:bodyPr/>
                    <a:lstStyle/>
                    <a:p>
                      <a:r>
                        <a:rPr lang="en-US" dirty="0" smtClean="0"/>
                        <a:t>583814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563823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363215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3.31</a:t>
                      </a:r>
                      <a:endParaRPr lang="en-US" dirty="0"/>
                    </a:p>
                  </a:txBody>
                  <a:tcPr/>
                </a:tc>
              </a:tr>
              <a:tr h="353420">
                <a:tc>
                  <a:txBody>
                    <a:bodyPr/>
                    <a:lstStyle/>
                    <a:p>
                      <a:r>
                        <a:rPr lang="en-US" dirty="0" smtClean="0"/>
                        <a:t>563815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563824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363216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3.44</a:t>
                      </a:r>
                      <a:endParaRPr lang="en-US" dirty="0"/>
                    </a:p>
                  </a:txBody>
                  <a:tcPr/>
                </a:tc>
              </a:tr>
              <a:tr h="353420">
                <a:tc>
                  <a:txBody>
                    <a:bodyPr/>
                    <a:lstStyle/>
                    <a:p>
                      <a:r>
                        <a:rPr lang="en-US" dirty="0" smtClean="0"/>
                        <a:t>563816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563825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363217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582326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2.87</a:t>
                      </a:r>
                      <a:endParaRPr lang="en-US" dirty="0"/>
                    </a:p>
                  </a:txBody>
                  <a:tcPr/>
                </a:tc>
              </a:tr>
              <a:tr h="353420">
                <a:tc>
                  <a:txBody>
                    <a:bodyPr/>
                    <a:lstStyle/>
                    <a:p>
                      <a:r>
                        <a:rPr lang="en-US" dirty="0" smtClean="0"/>
                        <a:t>563817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563826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363218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582327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4.00</a:t>
                      </a:r>
                      <a:endParaRPr lang="en-US" dirty="0"/>
                    </a:p>
                  </a:txBody>
                  <a:tcPr/>
                </a:tc>
              </a:tr>
              <a:tr h="353420">
                <a:tc>
                  <a:txBody>
                    <a:bodyPr/>
                    <a:lstStyle/>
                    <a:p>
                      <a:r>
                        <a:rPr lang="en-US" dirty="0" smtClean="0"/>
                        <a:t>563818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563827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363219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1367135"/>
            <a:ext cx="3657600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মোট পরীক্ষার্থী ৩৬ জন</a:t>
            </a:r>
            <a:endParaRPr lang="en-US" sz="2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248400"/>
            <a:ext cx="8077200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জিপিএ ৫ পাওয়া শিক্ষার্থীর সংখ্যা  কত?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248400"/>
            <a:ext cx="8077200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জিপিএ ৪ পাওয়া শিক্ষার্থীর সংখ্যা  কত?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248400"/>
            <a:ext cx="8077200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জিপিএ ৩ পাওয়া শিক্ষার্থীর সংখ্যা  কত?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6248400"/>
            <a:ext cx="8077200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জিপিএ ২ পাওয়া শিক্ষার্থীর সংখ্যা  কত?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6248400"/>
            <a:ext cx="8077200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পাশ করা শিক্ষার্থীর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গ্রেডে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28600" y="381000"/>
            <a:ext cx="87630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সাবানগুলোকে কয়টি গ্রুপে ভাগ করা যাবে?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381000"/>
            <a:ext cx="85344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বৈশিষ্টের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উপর ভিত্তি করে সাবানগুলোকে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ভাগ করা  যাবে?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28600" y="3124200"/>
          <a:ext cx="8610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71700"/>
                <a:gridCol w="21336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টয়লেট সাবান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ডিটারজেন্ট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লন্ড্রি সাবান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তরল সাবান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Picture 19" descr="det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990600" cy="1188720"/>
          </a:xfrm>
          <a:prstGeom prst="rect">
            <a:avLst/>
          </a:prstGeom>
        </p:spPr>
      </p:pic>
      <p:pic>
        <p:nvPicPr>
          <p:cNvPr id="23" name="Picture 22" descr="57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990600"/>
            <a:ext cx="990600" cy="990600"/>
          </a:xfrm>
          <a:prstGeom prst="rect">
            <a:avLst/>
          </a:prstGeom>
        </p:spPr>
      </p:pic>
      <p:pic>
        <p:nvPicPr>
          <p:cNvPr id="28" name="Picture 27" descr="kjj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67000" y="1219200"/>
            <a:ext cx="838200" cy="1061720"/>
          </a:xfrm>
          <a:prstGeom prst="rect">
            <a:avLst/>
          </a:prstGeom>
        </p:spPr>
      </p:pic>
      <p:pic>
        <p:nvPicPr>
          <p:cNvPr id="8" name="Picture 7" descr="keya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7600" y="1066800"/>
            <a:ext cx="1282390" cy="876300"/>
          </a:xfrm>
          <a:prstGeom prst="rect">
            <a:avLst/>
          </a:prstGeom>
        </p:spPr>
      </p:pic>
      <p:pic>
        <p:nvPicPr>
          <p:cNvPr id="12" name="Picture 11" descr="lifebouy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143000"/>
            <a:ext cx="973666" cy="1143000"/>
          </a:xfrm>
          <a:prstGeom prst="rect">
            <a:avLst/>
          </a:prstGeom>
        </p:spPr>
      </p:pic>
      <p:pic>
        <p:nvPicPr>
          <p:cNvPr id="21" name="Picture 20" descr="surf axce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0" y="1219200"/>
            <a:ext cx="1143000" cy="1143000"/>
          </a:xfrm>
          <a:prstGeom prst="rect">
            <a:avLst/>
          </a:prstGeom>
        </p:spPr>
      </p:pic>
      <p:pic>
        <p:nvPicPr>
          <p:cNvPr id="14" name="Picture 13" descr="lux.jpg"/>
          <p:cNvPicPr>
            <a:picLocks noChangeAspect="1"/>
          </p:cNvPicPr>
          <p:nvPr/>
        </p:nvPicPr>
        <p:blipFill rotWithShape="1">
          <a:blip r:embed="rId9"/>
          <a:srcRect t="13437" b="20850"/>
          <a:stretch/>
        </p:blipFill>
        <p:spPr>
          <a:xfrm>
            <a:off x="6858000" y="1295400"/>
            <a:ext cx="1143000" cy="751095"/>
          </a:xfrm>
          <a:prstGeom prst="rect">
            <a:avLst/>
          </a:prstGeom>
        </p:spPr>
      </p:pic>
      <p:pic>
        <p:nvPicPr>
          <p:cNvPr id="19" name="Picture 18" descr="saba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77200" y="1371600"/>
            <a:ext cx="912861" cy="903732"/>
          </a:xfrm>
          <a:prstGeom prst="rect">
            <a:avLst/>
          </a:prstGeom>
        </p:spPr>
      </p:pic>
      <p:pic>
        <p:nvPicPr>
          <p:cNvPr id="22" name="Picture 21" descr="w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4800" y="2133600"/>
            <a:ext cx="838200" cy="850005"/>
          </a:xfrm>
          <a:prstGeom prst="rect">
            <a:avLst/>
          </a:prstGeom>
        </p:spPr>
      </p:pic>
      <p:pic>
        <p:nvPicPr>
          <p:cNvPr id="4" name="Picture 3" descr="detol handwash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47800" y="1905000"/>
            <a:ext cx="1000125" cy="1000125"/>
          </a:xfrm>
          <a:prstGeom prst="rect">
            <a:avLst/>
          </a:prstGeom>
        </p:spPr>
      </p:pic>
      <p:pic>
        <p:nvPicPr>
          <p:cNvPr id="7" name="Picture 6" descr="keya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76800" y="2133600"/>
            <a:ext cx="1066800" cy="854290"/>
          </a:xfrm>
          <a:prstGeom prst="rect">
            <a:avLst/>
          </a:prstGeom>
        </p:spPr>
      </p:pic>
      <p:pic>
        <p:nvPicPr>
          <p:cNvPr id="10" name="Picture 9" descr="keya4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05200" y="1981200"/>
            <a:ext cx="12573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7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02084 0.4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2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37917 0.4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0.52917 0.522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00" y="2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0.11319 0.502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2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0.27187 0.383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00" y="1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32083 0.505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70417 0.500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00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-0.34983 0.6009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875 0.2826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65365 0.538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00" y="2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06875 0.5277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2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46667 0.5266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00" y="2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6781800" cy="8309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পর্যায় সারণি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eriodi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719262"/>
            <a:ext cx="5715000" cy="3419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6172200" cy="923330"/>
          </a:xfrm>
          <a:prstGeom prst="rect">
            <a:avLst/>
          </a:prstGeom>
          <a:solidFill>
            <a:srgbClr val="00206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239000" cy="286232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scene3d>
            <a:camera prst="perspectiveAbove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পর্যায় সারণি কি তা বলতে পারবে।</a:t>
            </a:r>
          </a:p>
          <a:p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পর্যায়  সারণির লক্ষ্য ও উদ্দেশ্য  বলতে পারবে।</a:t>
            </a:r>
          </a:p>
          <a:p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৩। পর্যায় সারণির সুবিধাসমূহ বলতে পারবে।</a:t>
            </a:r>
          </a:p>
          <a:p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৪।  পর্যায় সারণির বৈশিষ্ট্যগুলো বলতে পারবে।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1715294" y="3771900"/>
            <a:ext cx="4801394" cy="79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-1143794" y="3733800"/>
            <a:ext cx="4877594" cy="79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646906" y="3771106"/>
            <a:ext cx="48006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67494" y="3771106"/>
            <a:ext cx="48006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24694" y="3771106"/>
            <a:ext cx="48006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258094" y="37711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791494" y="37711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248694" y="38473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782094" y="38473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620294" y="38473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001294" y="38473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534694" y="38473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915694" y="38473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296694" y="37711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363494" y="38473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" y="1371600"/>
            <a:ext cx="8610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189706" y="3771106"/>
            <a:ext cx="48006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163094" y="38473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-2170906" y="3771106"/>
            <a:ext cx="48006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1         2      3      4   5    6     7      8     9    10 11  12  13  14   15 16  17   18</a:t>
            </a:r>
            <a:endParaRPr lang="en-US" sz="24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830094" y="38473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8600" y="2819400"/>
            <a:ext cx="8610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" y="3429000"/>
            <a:ext cx="85344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28600" y="41148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8600" y="48006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28600" y="54864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8600" y="6172200"/>
            <a:ext cx="861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8600" y="2209800"/>
            <a:ext cx="84582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16002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0" y="22860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0" y="30480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35814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0" y="42672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48768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0" y="55626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304800" y="6324600"/>
            <a:ext cx="8229600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১৮টি উলম্ব কলামকে গ্রুপ বলে।  ৭ টি আনুভূমিক সারিকে পর্যায় বলে।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2000" y="5105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উলম্ব কলাম / গ্রুপ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09800" y="19050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আনুভূমিক সারি/ পর্যায়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riodi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58" y="1828800"/>
            <a:ext cx="6495042" cy="4800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rot="5400000" flipH="1" flipV="1">
            <a:off x="37306" y="2171700"/>
            <a:ext cx="14478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62000" y="1447800"/>
            <a:ext cx="69342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0" y="11430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গ্রুপ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934200" y="3048000"/>
            <a:ext cx="762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0" y="26670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mendeli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28600"/>
            <a:ext cx="3962400" cy="5242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0" y="5420380"/>
            <a:ext cx="9144000" cy="70788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প্রবর্তকঃ রাশিয়ান বিজ্ঞানী দিমিত্রী মেন্ডেলিফ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eriodic tabl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33400"/>
            <a:ext cx="4476161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267200"/>
            <a:ext cx="3276600" cy="64633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সালঃ ১৮৬৯ খ্রিস্টাব্দ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500</Words>
  <Application>Microsoft Office PowerPoint</Application>
  <PresentationFormat>On-screen Show (4:3)</PresentationFormat>
  <Paragraphs>179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35" baseType="lpstr">
      <vt:lpstr>Arial</vt:lpstr>
      <vt:lpstr>Calibri</vt:lpstr>
      <vt:lpstr>Constantia</vt:lpstr>
      <vt:lpstr>Franklin Gothic Book</vt:lpstr>
      <vt:lpstr>Franklin Gothic Medium</vt:lpstr>
      <vt:lpstr>Lucida Sans Unicode</vt:lpstr>
      <vt:lpstr>NikoshBAN</vt:lpstr>
      <vt:lpstr>Perpetua</vt:lpstr>
      <vt:lpstr>Times New Roman</vt:lpstr>
      <vt:lpstr>Verdana</vt:lpstr>
      <vt:lpstr>Vrinda</vt:lpstr>
      <vt:lpstr>Wingdings 2</vt:lpstr>
      <vt:lpstr>Wingdings 3</vt:lpstr>
      <vt:lpstr>Office Theme</vt:lpstr>
      <vt:lpstr>Trek</vt:lpstr>
      <vt:lpstr>Equity</vt:lpstr>
      <vt:lpstr>Concourse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 Computer</dc:creator>
  <cp:lastModifiedBy>HP</cp:lastModifiedBy>
  <cp:revision>90</cp:revision>
  <dcterms:created xsi:type="dcterms:W3CDTF">2014-10-27T15:30:25Z</dcterms:created>
  <dcterms:modified xsi:type="dcterms:W3CDTF">2020-07-01T17:40:49Z</dcterms:modified>
</cp:coreProperties>
</file>