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6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4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6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4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F2E4-1EA0-4DBB-ACF6-C9B630DE3D8C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5804-F764-4650-A0AC-C704878E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667657"/>
            <a:ext cx="9868361" cy="5910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75380" y="856343"/>
            <a:ext cx="364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স্বাগতম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1870375" y="963899"/>
                <a:ext cx="8437418" cy="494607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(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ও (ii)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−(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</m:oMath>
                </a14:m>
                <a:endPara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75" y="963899"/>
                <a:ext cx="8437418" cy="494607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4924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1182881" y="1106428"/>
                <a:ext cx="9933709" cy="444528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 =(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𝑐𝑎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𝑐𝑎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81" y="1106428"/>
                <a:ext cx="9933709" cy="4445287"/>
              </a:xfrm>
              <a:prstGeom prst="roundRect">
                <a:avLst/>
              </a:prstGeom>
              <a:blipFill rotWithShape="0">
                <a:blip r:embed="rId2"/>
                <a:stretch>
                  <a:fillRect b="-2205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205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736927" y="1108363"/>
                <a:ext cx="10834255" cy="451658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16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7" y="1108363"/>
                <a:ext cx="10834255" cy="451658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3216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8271162" y="1550181"/>
            <a:ext cx="3380515" cy="3252519"/>
            <a:chOff x="6862570" y="1472934"/>
            <a:chExt cx="4511995" cy="4341154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6862570" y="1472934"/>
              <a:ext cx="4511995" cy="4341154"/>
              <a:chOff x="6336100" y="1472934"/>
              <a:chExt cx="4511995" cy="4341154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336100" y="1472934"/>
                <a:ext cx="4511995" cy="4341154"/>
                <a:chOff x="3454355" y="1472934"/>
                <a:chExt cx="4511995" cy="4341154"/>
              </a:xfrm>
              <a:grpFill/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454355" y="1472934"/>
                  <a:ext cx="4511995" cy="4341154"/>
                  <a:chOff x="7042682" y="1472934"/>
                  <a:chExt cx="4511995" cy="4341154"/>
                </a:xfrm>
                <a:grpFill/>
              </p:grpSpPr>
              <p:cxnSp>
                <p:nvCxnSpPr>
                  <p:cNvPr id="34" name="Straight Arrow Connector 33"/>
                  <p:cNvCxnSpPr>
                    <a:stCxn id="10" idx="3"/>
                  </p:cNvCxnSpPr>
                  <p:nvPr/>
                </p:nvCxnSpPr>
                <p:spPr>
                  <a:xfrm>
                    <a:off x="7583005" y="4687349"/>
                    <a:ext cx="1482438" cy="9342"/>
                  </a:xfrm>
                  <a:prstGeom prst="straightConnector1">
                    <a:avLst/>
                  </a:prstGeom>
                  <a:grpFill/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7042682" y="1472934"/>
                    <a:ext cx="4511995" cy="4341154"/>
                    <a:chOff x="7042692" y="1472934"/>
                    <a:chExt cx="4511995" cy="4341154"/>
                  </a:xfrm>
                  <a:grpFill/>
                </p:grpSpPr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8880709" y="1472934"/>
                      <a:ext cx="526468" cy="646330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10945102" y="4364184"/>
                      <a:ext cx="609585" cy="646331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7042692" y="4364183"/>
                      <a:ext cx="540323" cy="646331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7606148" y="2770912"/>
                      <a:ext cx="512621" cy="646331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10335499" y="2701646"/>
                      <a:ext cx="498763" cy="646331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9102438" y="5167757"/>
                      <a:ext cx="471054" cy="646331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7619999" y="5098475"/>
                      <a:ext cx="3241973" cy="13854"/>
                    </a:xfrm>
                    <a:prstGeom prst="straightConnector1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H="1">
                      <a:off x="7356764" y="2216727"/>
                      <a:ext cx="1579422" cy="2036616"/>
                    </a:xfrm>
                    <a:prstGeom prst="straightConnector1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>
                      <a:off x="9462655" y="2216727"/>
                      <a:ext cx="1565563" cy="2161309"/>
                    </a:xfrm>
                    <a:prstGeom prst="straightConnector1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8977747" y="4502734"/>
                      <a:ext cx="595746" cy="646331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8118769" y="4571992"/>
                      <a:ext cx="526467" cy="584775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8977747" y="3408221"/>
                      <a:ext cx="1856506" cy="1288470"/>
                      <a:chOff x="8977747" y="3408221"/>
                      <a:chExt cx="1856506" cy="1288470"/>
                    </a:xfrm>
                    <a:grpFill/>
                  </p:grpSpPr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9282553" y="3408221"/>
                        <a:ext cx="484898" cy="646331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h</a:t>
                        </a:r>
                        <a:endPara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 flipV="1">
                        <a:off x="8977747" y="4253343"/>
                        <a:ext cx="0" cy="290952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/>
                      <p:nvPr/>
                    </p:nvCxnSpPr>
                    <p:spPr>
                      <a:xfrm>
                        <a:off x="8977747" y="4253343"/>
                        <a:ext cx="249379" cy="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9462655" y="4696691"/>
                        <a:ext cx="1371598" cy="0"/>
                      </a:xfrm>
                      <a:prstGeom prst="straightConnector1">
                        <a:avLst/>
                      </a:prstGeom>
                      <a:grpFill/>
                      <a:ln w="38100">
                        <a:solidFill>
                          <a:schemeClr val="tx1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9767451" y="4558142"/>
                      <a:ext cx="1177650" cy="584775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-x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6" name="Isosceles Triangle 5"/>
                    <p:cNvSpPr/>
                    <p:nvPr/>
                  </p:nvSpPr>
                  <p:spPr>
                    <a:xfrm>
                      <a:off x="7619999" y="2369131"/>
                      <a:ext cx="3214254" cy="2175164"/>
                    </a:xfrm>
                    <a:prstGeom prst="triangle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638789" y="2396828"/>
                  <a:ext cx="0" cy="217516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 flipV="1">
                <a:off x="8271155" y="4253343"/>
                <a:ext cx="0" cy="2493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271155" y="4253343"/>
                <a:ext cx="24937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9157855" y="3519055"/>
              <a:ext cx="54032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ounded Rectangle 32"/>
              <p:cNvSpPr/>
              <p:nvPr/>
            </p:nvSpPr>
            <p:spPr>
              <a:xfrm>
                <a:off x="644348" y="928482"/>
                <a:ext cx="7481488" cy="479367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∆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𝐴𝐷</m:t>
                      </m:r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𝑆</m:t>
                                  </m:r>
                                  <m:r>
                                    <a:rPr lang="en-US" sz="32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যেখানে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8" y="928482"/>
                <a:ext cx="7481488" cy="479367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29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3754580" y="706587"/>
            <a:ext cx="4017819" cy="748145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8761" y="748150"/>
            <a:ext cx="2624413" cy="7065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4327" y="2078183"/>
            <a:ext cx="8285018" cy="289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3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782296" y="526475"/>
            <a:ext cx="4813431" cy="858982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702581" y="2267312"/>
            <a:ext cx="3117826" cy="268778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36182" y="1620985"/>
            <a:ext cx="706583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20407" y="4668979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8951" y="4668979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02436" y="5569519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7090" y="3214253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30695" y="3006437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cxnSp>
        <p:nvCxnSpPr>
          <p:cNvPr id="15" name="Straight Connector 14"/>
          <p:cNvCxnSpPr>
            <a:stCxn id="7" idx="0"/>
            <a:endCxn id="7" idx="3"/>
          </p:cNvCxnSpPr>
          <p:nvPr/>
        </p:nvCxnSpPr>
        <p:spPr>
          <a:xfrm>
            <a:off x="9261494" y="2267312"/>
            <a:ext cx="0" cy="26877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54840" y="3491343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0876" y="4987625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89261" y="5633956"/>
            <a:ext cx="313114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05456" y="4668979"/>
            <a:ext cx="242718" cy="318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89261" y="5107485"/>
            <a:ext cx="14131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77198" y="5043045"/>
            <a:ext cx="117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ounded Rectangle 28"/>
              <p:cNvSpPr/>
              <p:nvPr/>
            </p:nvSpPr>
            <p:spPr>
              <a:xfrm>
                <a:off x="1486309" y="1691337"/>
                <a:ext cx="5008148" cy="433849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𝐴𝐵𝐷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09" y="1691337"/>
                <a:ext cx="5008148" cy="4338494"/>
              </a:xfrm>
              <a:prstGeom prst="roundRect">
                <a:avLst/>
              </a:prstGeom>
              <a:blipFill rotWithShape="0">
                <a:blip r:embed="rId2"/>
                <a:stretch>
                  <a:fillRect t="-278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92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4" grpId="0" animBg="1"/>
      <p:bldP spid="27" grpId="0"/>
      <p:bldP spid="29" grpId="0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68845" y="1011379"/>
            <a:ext cx="4322620" cy="4594865"/>
            <a:chOff x="7176663" y="1620985"/>
            <a:chExt cx="4322620" cy="459486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4" name="Group 13"/>
            <p:cNvGrpSpPr/>
            <p:nvPr/>
          </p:nvGrpSpPr>
          <p:grpSpPr>
            <a:xfrm>
              <a:off x="7176663" y="1620985"/>
              <a:ext cx="4322620" cy="4594865"/>
              <a:chOff x="7135096" y="1620985"/>
              <a:chExt cx="4322620" cy="4594865"/>
            </a:xfrm>
            <a:grpFill/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7689261" y="5107485"/>
                <a:ext cx="1413175" cy="0"/>
              </a:xfrm>
              <a:prstGeom prst="straightConnector1">
                <a:avLst/>
              </a:prstGeom>
              <a:grpFill/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7135096" y="1620985"/>
                <a:ext cx="4322620" cy="4594865"/>
                <a:chOff x="7148951" y="1620985"/>
                <a:chExt cx="4322620" cy="4594865"/>
              </a:xfrm>
              <a:grpFill/>
            </p:grpSpPr>
            <p:sp>
              <p:nvSpPr>
                <p:cNvPr id="7" name="Isosceles Triangle 6"/>
                <p:cNvSpPr/>
                <p:nvPr/>
              </p:nvSpPr>
              <p:spPr>
                <a:xfrm>
                  <a:off x="7689261" y="2299857"/>
                  <a:ext cx="3117826" cy="2687781"/>
                </a:xfrm>
                <a:prstGeom prst="triangl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8936182" y="1620985"/>
                  <a:ext cx="706583" cy="64632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0820407" y="4668979"/>
                  <a:ext cx="651164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148951" y="4668979"/>
                  <a:ext cx="651164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9102436" y="5569519"/>
                  <a:ext cx="651164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897090" y="3214253"/>
                  <a:ext cx="651164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0030695" y="3006437"/>
                  <a:ext cx="651164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9254840" y="3491343"/>
                  <a:ext cx="651164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060876" y="4987625"/>
                  <a:ext cx="651164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7689261" y="5633956"/>
                  <a:ext cx="3131146" cy="0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>
                  <a:off x="9005456" y="4668979"/>
                  <a:ext cx="242718" cy="3186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077198" y="5043045"/>
                  <a:ext cx="1177642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a/</a:t>
                  </a:r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9275884" y="2299857"/>
              <a:ext cx="0" cy="268778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/>
              <p:cNvSpPr/>
              <p:nvPr/>
            </p:nvSpPr>
            <p:spPr>
              <a:xfrm>
                <a:off x="1066800" y="692731"/>
                <a:ext cx="5354509" cy="550227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∆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92731"/>
                <a:ext cx="5354509" cy="55022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273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602177" y="526473"/>
            <a:ext cx="5195455" cy="858982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107381" y="2396837"/>
            <a:ext cx="3657600" cy="224443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00655" y="1856517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75820" y="4267197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055" y="4378041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5446540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9166" y="2992581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7159" y="3106830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07381" y="5460608"/>
            <a:ext cx="36576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6" idx="3"/>
          </p:cNvCxnSpPr>
          <p:nvPr/>
        </p:nvCxnSpPr>
        <p:spPr>
          <a:xfrm>
            <a:off x="8936181" y="2396837"/>
            <a:ext cx="0" cy="2244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65598" y="3350240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0513" y="4686670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86800" y="4378041"/>
            <a:ext cx="249381" cy="212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107381" y="4812883"/>
            <a:ext cx="1633132" cy="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6963" y="4757007"/>
            <a:ext cx="83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22"/>
              <p:cNvSpPr/>
              <p:nvPr/>
            </p:nvSpPr>
            <p:spPr>
              <a:xfrm>
                <a:off x="1130746" y="1737324"/>
                <a:ext cx="4819673" cy="403167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𝐴𝐵𝐷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46" y="1737324"/>
                <a:ext cx="4819673" cy="403167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87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 animBg="1"/>
      <p:bldP spid="22" grpId="0"/>
      <p:bldP spid="23" grpId="0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788728" y="1288476"/>
            <a:ext cx="4807528" cy="4277919"/>
            <a:chOff x="6567055" y="1814952"/>
            <a:chExt cx="4807528" cy="427791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Isosceles Triangle 5"/>
            <p:cNvSpPr/>
            <p:nvPr/>
          </p:nvSpPr>
          <p:spPr>
            <a:xfrm>
              <a:off x="7107381" y="2396837"/>
              <a:ext cx="3657600" cy="2244436"/>
            </a:xfrm>
            <a:prstGeom prst="triangl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00655" y="1814952"/>
              <a:ext cx="4987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75820" y="4267197"/>
              <a:ext cx="4987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67055" y="4378041"/>
              <a:ext cx="4987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86800" y="5446540"/>
              <a:ext cx="4987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09166" y="2992581"/>
              <a:ext cx="4987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37159" y="3106830"/>
              <a:ext cx="4987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107381" y="5460608"/>
              <a:ext cx="36576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965598" y="3350240"/>
              <a:ext cx="4987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>
              <a:stCxn id="6" idx="0"/>
              <a:endCxn id="6" idx="3"/>
            </p:cNvCxnSpPr>
            <p:nvPr/>
          </p:nvCxnSpPr>
          <p:spPr>
            <a:xfrm>
              <a:off x="8936181" y="2396837"/>
              <a:ext cx="0" cy="2244436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740513" y="4686670"/>
              <a:ext cx="4987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86800" y="4378041"/>
              <a:ext cx="249381" cy="2123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107381" y="4812883"/>
              <a:ext cx="1633132" cy="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86963" y="4757007"/>
              <a:ext cx="83958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/>
              <p:cNvSpPr/>
              <p:nvPr/>
            </p:nvSpPr>
            <p:spPr>
              <a:xfrm>
                <a:off x="1054652" y="1024765"/>
                <a:ext cx="5453364" cy="489065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4</m:t>
                                </m:r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52" y="1024765"/>
                <a:ext cx="5453364" cy="489065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016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>
            <a:off x="3602186" y="762008"/>
            <a:ext cx="4627418" cy="803564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0685" y="2216732"/>
            <a:ext cx="7578437" cy="2535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6575" y="817424"/>
            <a:ext cx="2341418" cy="6788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3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bldLvl="5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100945" y="484910"/>
            <a:ext cx="4003964" cy="872836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141" y="3343340"/>
            <a:ext cx="4892634" cy="236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শিক্ষক(গণিত)</a:t>
            </a:r>
          </a:p>
          <a:p>
            <a:r>
              <a:rPr lang="bn-B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একাডেমি মাধ্যমিক বিদ্যালয়</a:t>
            </a:r>
          </a:p>
          <a:p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নং০১৭২২৫৪৮৭৬৬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mail:mahaburrashidict56@gmail.com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68" y="1357746"/>
            <a:ext cx="1373746" cy="1740794"/>
          </a:xfrm>
          <a:prstGeom prst="rect">
            <a:avLst/>
          </a:prstGeom>
          <a:ln w="6350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5" name="Flowchart: Magnetic Disk 14"/>
          <p:cNvSpPr/>
          <p:nvPr/>
        </p:nvSpPr>
        <p:spPr>
          <a:xfrm>
            <a:off x="5753676" y="1828800"/>
            <a:ext cx="309210" cy="4465638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48" y="1566622"/>
            <a:ext cx="1266413" cy="1531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18962" y="3376581"/>
            <a:ext cx="3123209" cy="23033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60918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endParaRPr lang="en-US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  <a:endParaRPr lang="en-US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অধ্যায়-১৬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অনুঃ-১৬.১</a:t>
            </a:r>
          </a:p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 ০১/০৭/২০২০ 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1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976256" y="595749"/>
            <a:ext cx="3976254" cy="706582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13698" y="1925782"/>
            <a:ext cx="7606146" cy="35190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1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9966953">
            <a:off x="337130" y="1199412"/>
            <a:ext cx="4059382" cy="76200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387605" y="4064006"/>
                <a:ext cx="11427023" cy="24384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বাড়ালে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বেড়ে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05" y="4064006"/>
                <a:ext cx="11427023" cy="2438400"/>
              </a:xfrm>
              <a:prstGeom prst="roundRect">
                <a:avLst/>
              </a:prstGeom>
              <a:blipFill rotWithShape="0">
                <a:blip r:embed="rId2"/>
                <a:stretch>
                  <a:fillRect l="-797" b="-1966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38" y="313280"/>
            <a:ext cx="6699334" cy="37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28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172"/>
          <a:stretch/>
        </p:blipFill>
        <p:spPr>
          <a:xfrm>
            <a:off x="493486" y="377371"/>
            <a:ext cx="11247218" cy="6099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22550" y="682171"/>
            <a:ext cx="329745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1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4391890" y="512618"/>
            <a:ext cx="3691213" cy="720437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90255" y="3076348"/>
            <a:ext cx="247996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90255" y="4042121"/>
            <a:ext cx="2479963" cy="554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4105" y="4097966"/>
            <a:ext cx="2479963" cy="554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5089519" y="1951995"/>
            <a:ext cx="2153552" cy="185651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1613" y="4114800"/>
            <a:ext cx="2479963" cy="554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5468" y="4184062"/>
            <a:ext cx="2479963" cy="5541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589817" y="1925775"/>
            <a:ext cx="2314264" cy="1995055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82610" y="4163189"/>
            <a:ext cx="2479963" cy="554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80262" y="4107765"/>
            <a:ext cx="2479963" cy="554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1928" y="4918365"/>
            <a:ext cx="8826625" cy="9282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8078" y="4932429"/>
            <a:ext cx="8826625" cy="9282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71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527465" y="651202"/>
            <a:ext cx="4502727" cy="831272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795210" y="1740770"/>
            <a:ext cx="3873177" cy="333894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0074" y="3006459"/>
            <a:ext cx="7517123" cy="1165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6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6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8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96290" y="2175169"/>
            <a:ext cx="9116291" cy="35579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253351" y="678873"/>
            <a:ext cx="3602182" cy="1302327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89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311236" y="540327"/>
            <a:ext cx="5721928" cy="803564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5035104" y="1579410"/>
            <a:ext cx="2244436" cy="224443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3311236" y="4782915"/>
                <a:ext cx="5915891" cy="105294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4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ভূমি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36" y="4782915"/>
                <a:ext cx="5915891" cy="1052946"/>
              </a:xfrm>
              <a:prstGeom prst="roundRect">
                <a:avLst/>
              </a:prstGeom>
              <a:blipFill rotWithShape="0">
                <a:blip r:embed="rId2"/>
                <a:stretch>
                  <a:fillRect b="-20809"/>
                </a:stretch>
              </a:blipFill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021249" y="4003960"/>
            <a:ext cx="2244436" cy="2770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5241" y="1607121"/>
            <a:ext cx="0" cy="224443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5451" y="3990101"/>
            <a:ext cx="18565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657601" y="2438392"/>
            <a:ext cx="18565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3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bldLvl="5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1967347" y="484909"/>
            <a:ext cx="8520545" cy="831273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968844" y="2147456"/>
            <a:ext cx="4170217" cy="2244437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69927" y="1579418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3932" y="4170214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9056" y="4253344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261237">
            <a:off x="7109317" y="3625924"/>
            <a:ext cx="1029764" cy="1435532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95309" y="3740722"/>
            <a:ext cx="4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θ</a:t>
            </a:r>
            <a:endParaRPr lang="en-US" sz="3600" dirty="0"/>
          </a:p>
        </p:txBody>
      </p:sp>
      <p:cxnSp>
        <p:nvCxnSpPr>
          <p:cNvPr id="15" name="Straight Connector 14"/>
          <p:cNvCxnSpPr>
            <a:endCxn id="8" idx="3"/>
          </p:cNvCxnSpPr>
          <p:nvPr/>
        </p:nvCxnSpPr>
        <p:spPr>
          <a:xfrm>
            <a:off x="9047018" y="2147456"/>
            <a:ext cx="6935" cy="2244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74732" y="2937167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5342" y="4378040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968844" y="4968952"/>
            <a:ext cx="416226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43254" y="2017935"/>
            <a:ext cx="2126673" cy="2175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59781" y="2452256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2216" y="4973773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769927" y="4170214"/>
            <a:ext cx="0" cy="207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769927" y="4170214"/>
            <a:ext cx="284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ounded Rectangle 40"/>
              <p:cNvSpPr/>
              <p:nvPr/>
            </p:nvSpPr>
            <p:spPr>
              <a:xfrm>
                <a:off x="665018" y="1523995"/>
                <a:ext cx="5400396" cy="466898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𝐴𝐵𝐷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হতে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360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3600" b="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600" b="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h=c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36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36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1523995"/>
                <a:ext cx="5400396" cy="4668981"/>
              </a:xfrm>
              <a:prstGeom prst="roundRect">
                <a:avLst/>
              </a:prstGeom>
              <a:blipFill rotWithShape="0">
                <a:blip r:embed="rId2"/>
                <a:stretch>
                  <a:fillRect b="-24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94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9" grpId="0"/>
      <p:bldP spid="20" grpId="0"/>
      <p:bldP spid="30" grpId="0"/>
      <p:bldP spid="31" grpId="0"/>
      <p:bldP spid="41" grpId="0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990107" y="512618"/>
            <a:ext cx="4023722" cy="748146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2050473" y="1648691"/>
                <a:ext cx="8382000" cy="393469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সংলগ্ন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বাহুদ্বয়ের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অন্তর্ভূক্ত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ত্রিভুজটির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3" y="1648691"/>
                <a:ext cx="8382000" cy="3934691"/>
              </a:xfrm>
              <a:prstGeom prst="roundRect">
                <a:avLst/>
              </a:prstGeom>
              <a:blipFill rotWithShape="0">
                <a:blip r:embed="rId2"/>
                <a:stretch>
                  <a:fillRect l="-436" t="-618" r="-291" b="-4482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562107" y="623453"/>
            <a:ext cx="2382984" cy="6234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সময়-৮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382978" y="429489"/>
            <a:ext cx="7592296" cy="803564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19999" y="2369131"/>
            <a:ext cx="3214254" cy="217516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36186" y="1731822"/>
            <a:ext cx="52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45102" y="4364184"/>
            <a:ext cx="60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676" y="4364183"/>
            <a:ext cx="54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6148" y="2770912"/>
            <a:ext cx="51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35499" y="2701646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2438" y="5167757"/>
            <a:ext cx="47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19999" y="5098475"/>
            <a:ext cx="3241973" cy="1385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56764" y="2216727"/>
            <a:ext cx="1579422" cy="203661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462655" y="2216727"/>
            <a:ext cx="1565563" cy="216130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0"/>
            <a:endCxn id="6" idx="3"/>
          </p:cNvCxnSpPr>
          <p:nvPr/>
        </p:nvCxnSpPr>
        <p:spPr>
          <a:xfrm>
            <a:off x="9227126" y="2369131"/>
            <a:ext cx="0" cy="21751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282553" y="3408221"/>
            <a:ext cx="48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7747" y="4502734"/>
            <a:ext cx="59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977747" y="4253343"/>
            <a:ext cx="0" cy="290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77747" y="4253343"/>
            <a:ext cx="2493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</p:cNvCxnSpPr>
          <p:nvPr/>
        </p:nvCxnSpPr>
        <p:spPr>
          <a:xfrm>
            <a:off x="7619999" y="4687349"/>
            <a:ext cx="1482439" cy="934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18769" y="4571992"/>
            <a:ext cx="52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462655" y="4696691"/>
            <a:ext cx="1371598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67451" y="4558142"/>
            <a:ext cx="117765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-x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/>
              <p:cNvSpPr/>
              <p:nvPr/>
            </p:nvSpPr>
            <p:spPr>
              <a:xfrm>
                <a:off x="609600" y="1593272"/>
                <a:ext cx="6289964" cy="438005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সমকোণী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∆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হতে</m:t>
                      </m:r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…    (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সমকোণী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∆ 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𝐷𝐶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</m:oMath>
                </a14:m>
                <a:endParaRPr lang="en-US" sz="36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…(ii)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93272"/>
                <a:ext cx="6289964" cy="4380054"/>
              </a:xfrm>
              <a:prstGeom prst="roundRect">
                <a:avLst/>
              </a:prstGeom>
              <a:blipFill rotWithShape="0">
                <a:blip r:embed="rId2"/>
                <a:stretch>
                  <a:fillRect b="-972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01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27" grpId="0"/>
      <p:bldP spid="28" grpId="0"/>
      <p:bldP spid="35" grpId="0"/>
      <p:bldP spid="38" grpId="0" animBg="1"/>
      <p:bldP spid="39" grpId="0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Widescreen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Rashid</dc:creator>
  <cp:lastModifiedBy>Md. Mahbub Rashid</cp:lastModifiedBy>
  <cp:revision>1</cp:revision>
  <dcterms:created xsi:type="dcterms:W3CDTF">2020-07-01T12:20:55Z</dcterms:created>
  <dcterms:modified xsi:type="dcterms:W3CDTF">2020-07-01T12:21:47Z</dcterms:modified>
</cp:coreProperties>
</file>