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4" r:id="rId5"/>
    <p:sldId id="259" r:id="rId6"/>
    <p:sldId id="260" r:id="rId7"/>
    <p:sldId id="269" r:id="rId8"/>
    <p:sldId id="261" r:id="rId9"/>
    <p:sldId id="273" r:id="rId10"/>
    <p:sldId id="270" r:id="rId11"/>
    <p:sldId id="262" r:id="rId12"/>
    <p:sldId id="271" r:id="rId13"/>
    <p:sldId id="272" r:id="rId14"/>
    <p:sldId id="276" r:id="rId15"/>
    <p:sldId id="263" r:id="rId16"/>
    <p:sldId id="265" r:id="rId17"/>
    <p:sldId id="266" r:id="rId18"/>
    <p:sldId id="267" r:id="rId19"/>
    <p:sldId id="264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5F02A-5431-47F7-8C8D-05BC77E5B90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9D3D5-8962-4627-9308-9627944FA962}">
      <dgm:prSet phldrT="[Tex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নেতৃত্বের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FB07515-B1B1-4BD0-9949-1A8F98F71597}" type="parTrans" cxnId="{476FB4BF-CD1A-42D2-9039-EAA4C3D8C337}">
      <dgm:prSet/>
      <dgm:spPr/>
      <dgm:t>
        <a:bodyPr/>
        <a:lstStyle/>
        <a:p>
          <a:endParaRPr lang="en-US"/>
        </a:p>
      </dgm:t>
    </dgm:pt>
    <dgm:pt modelId="{F722CF41-1EA7-4A9B-A2B7-C23E09AB6069}" type="sibTrans" cxnId="{476FB4BF-CD1A-42D2-9039-EAA4C3D8C337}">
      <dgm:prSet/>
      <dgm:spPr/>
      <dgm:t>
        <a:bodyPr/>
        <a:lstStyle/>
        <a:p>
          <a:endParaRPr lang="en-US"/>
        </a:p>
      </dgm:t>
    </dgm:pt>
    <dgm:pt modelId="{21D11297-A743-4866-B936-BE3FC4A93D56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1B2C0F-1D27-435A-B889-0DB29659D547}" type="parTrans" cxnId="{785E5CED-1397-4EE5-93B3-7C1D3811C07E}">
      <dgm:prSet/>
      <dgm:spPr/>
      <dgm:t>
        <a:bodyPr/>
        <a:lstStyle/>
        <a:p>
          <a:endParaRPr lang="en-US"/>
        </a:p>
      </dgm:t>
    </dgm:pt>
    <dgm:pt modelId="{7A8F935F-9D51-41AD-B0F6-B4FE951869FD}" type="sibTrans" cxnId="{785E5CED-1397-4EE5-93B3-7C1D3811C07E}">
      <dgm:prSet/>
      <dgm:spPr/>
      <dgm:t>
        <a:bodyPr/>
        <a:lstStyle/>
        <a:p>
          <a:endParaRPr lang="en-US"/>
        </a:p>
      </dgm:t>
    </dgm:pt>
    <dgm:pt modelId="{20B986FB-770A-456C-8E65-04C4CA35678F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চেষ্টালব্ধ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B1474D-C9BB-4A25-BFC9-901E9DA587EE}" type="parTrans" cxnId="{B6738232-4B65-4A9C-9CB1-1319C9B9F2B6}">
      <dgm:prSet/>
      <dgm:spPr/>
      <dgm:t>
        <a:bodyPr/>
        <a:lstStyle/>
        <a:p>
          <a:endParaRPr lang="en-US"/>
        </a:p>
      </dgm:t>
    </dgm:pt>
    <dgm:pt modelId="{3395B05A-2A0E-4B32-9CE7-4D80E199EF2D}" type="sibTrans" cxnId="{B6738232-4B65-4A9C-9CB1-1319C9B9F2B6}">
      <dgm:prSet/>
      <dgm:spPr/>
      <dgm:t>
        <a:bodyPr/>
        <a:lstStyle/>
        <a:p>
          <a:endParaRPr lang="en-US"/>
        </a:p>
      </dgm:t>
    </dgm:pt>
    <dgm:pt modelId="{C6639C00-1425-4D35-90CE-8EF46D392E1C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আনুগত্য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60A8EE7-71E0-47A2-8CDE-E3DDDEAEFB32}" type="parTrans" cxnId="{77C7B807-B151-472A-80DF-ECF3962979CE}">
      <dgm:prSet/>
      <dgm:spPr/>
      <dgm:t>
        <a:bodyPr/>
        <a:lstStyle/>
        <a:p>
          <a:endParaRPr lang="en-US"/>
        </a:p>
      </dgm:t>
    </dgm:pt>
    <dgm:pt modelId="{1C50DEA5-D509-495C-9065-73D898F6B417}" type="sibTrans" cxnId="{77C7B807-B151-472A-80DF-ECF3962979CE}">
      <dgm:prSet/>
      <dgm:spPr/>
      <dgm:t>
        <a:bodyPr/>
        <a:lstStyle/>
        <a:p>
          <a:endParaRPr lang="en-US"/>
        </a:p>
      </dgm:t>
    </dgm:pt>
    <dgm:pt modelId="{2A2AD8F7-75E9-4E6A-A798-B78E8AF5E3B9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কর্তত্বধারী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বিশেষ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C083656-4B8E-4686-89A7-2CDCFB1E46C0}" type="parTrans" cxnId="{B2324BBA-763B-4CB2-A188-72E3770F4193}">
      <dgm:prSet/>
      <dgm:spPr/>
      <dgm:t>
        <a:bodyPr/>
        <a:lstStyle/>
        <a:p>
          <a:endParaRPr lang="en-US"/>
        </a:p>
      </dgm:t>
    </dgm:pt>
    <dgm:pt modelId="{A53A9C5D-23C8-40FF-B1F3-79AA17F1DD2D}" type="sibTrans" cxnId="{B2324BBA-763B-4CB2-A188-72E3770F4193}">
      <dgm:prSet/>
      <dgm:spPr/>
      <dgm:t>
        <a:bodyPr/>
        <a:lstStyle/>
        <a:p>
          <a:endParaRPr lang="en-US"/>
        </a:p>
      </dgm:t>
    </dgm:pt>
    <dgm:pt modelId="{60541EE0-5200-4211-A8BE-B40B7B4F59CE}">
      <dgm:prSet/>
      <dgm:spPr/>
      <dgm:t>
        <a:bodyPr/>
        <a:lstStyle/>
        <a:p>
          <a:endParaRPr lang="en-US"/>
        </a:p>
      </dgm:t>
    </dgm:pt>
    <dgm:pt modelId="{A61041D3-C281-4E56-AC79-C38B8E476261}" type="parTrans" cxnId="{4E9B1BF8-B574-4359-A78F-33C04F137935}">
      <dgm:prSet/>
      <dgm:spPr/>
      <dgm:t>
        <a:bodyPr/>
        <a:lstStyle/>
        <a:p>
          <a:endParaRPr lang="en-US"/>
        </a:p>
      </dgm:t>
    </dgm:pt>
    <dgm:pt modelId="{B0F0DBA4-418D-4F08-BCF2-45E69D149ECB}" type="sibTrans" cxnId="{4E9B1BF8-B574-4359-A78F-33C04F137935}">
      <dgm:prSet/>
      <dgm:spPr/>
      <dgm:t>
        <a:bodyPr/>
        <a:lstStyle/>
        <a:p>
          <a:endParaRPr lang="en-US"/>
        </a:p>
      </dgm:t>
    </dgm:pt>
    <dgm:pt modelId="{AD447DBB-85AC-44C4-8335-23AF8E44F9E8}">
      <dgm:prSet/>
      <dgm:spPr/>
      <dgm:t>
        <a:bodyPr/>
        <a:lstStyle/>
        <a:p>
          <a:endParaRPr lang="en-US"/>
        </a:p>
      </dgm:t>
    </dgm:pt>
    <dgm:pt modelId="{FAD12315-85C4-4F17-B3AF-009C4832E8F3}" type="parTrans" cxnId="{DBD3BB4A-0AA8-4087-B9A1-E6C444CA4169}">
      <dgm:prSet/>
      <dgm:spPr/>
      <dgm:t>
        <a:bodyPr/>
        <a:lstStyle/>
        <a:p>
          <a:endParaRPr lang="en-US"/>
        </a:p>
      </dgm:t>
    </dgm:pt>
    <dgm:pt modelId="{5491DA14-A229-4AAC-9868-F72101DE301A}" type="sibTrans" cxnId="{DBD3BB4A-0AA8-4087-B9A1-E6C444CA4169}">
      <dgm:prSet/>
      <dgm:spPr/>
      <dgm:t>
        <a:bodyPr/>
        <a:lstStyle/>
        <a:p>
          <a:endParaRPr lang="en-US"/>
        </a:p>
      </dgm:t>
    </dgm:pt>
    <dgm:pt modelId="{E5D13C6E-D58B-44CA-9EFE-D30655565EBE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মোহনীয়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E44135-C333-44F6-A807-CCC0EE5A20FD}" type="parTrans" cxnId="{8D6098B7-BBA5-4883-98FC-D0E02B358388}">
      <dgm:prSet/>
      <dgm:spPr/>
      <dgm:t>
        <a:bodyPr/>
        <a:lstStyle/>
        <a:p>
          <a:endParaRPr lang="en-US"/>
        </a:p>
      </dgm:t>
    </dgm:pt>
    <dgm:pt modelId="{CC234775-DD8E-4934-80EC-FC3F78B74362}" type="sibTrans" cxnId="{8D6098B7-BBA5-4883-98FC-D0E02B358388}">
      <dgm:prSet/>
      <dgm:spPr/>
      <dgm:t>
        <a:bodyPr/>
        <a:lstStyle/>
        <a:p>
          <a:endParaRPr lang="en-US"/>
        </a:p>
      </dgm:t>
    </dgm:pt>
    <dgm:pt modelId="{D2AF47A8-13C4-4556-8E6D-874013EDD9B3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নেতার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সাথে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জনগনের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সাথে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একাত্মতা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3B2CAD-E430-4CD1-80BF-D765C5B613DE}" type="parTrans" cxnId="{226DDA4A-CBA3-4C33-9D55-420E380E6128}">
      <dgm:prSet/>
      <dgm:spPr/>
      <dgm:t>
        <a:bodyPr/>
        <a:lstStyle/>
        <a:p>
          <a:endParaRPr lang="en-US"/>
        </a:p>
      </dgm:t>
    </dgm:pt>
    <dgm:pt modelId="{2F2A548D-64B4-44F6-B0D3-AE4ECE142C4D}" type="sibTrans" cxnId="{226DDA4A-CBA3-4C33-9D55-420E380E6128}">
      <dgm:prSet/>
      <dgm:spPr/>
      <dgm:t>
        <a:bodyPr/>
        <a:lstStyle/>
        <a:p>
          <a:endParaRPr lang="en-US"/>
        </a:p>
      </dgm:t>
    </dgm:pt>
    <dgm:pt modelId="{965BE5A6-8233-4C46-A78F-6EFCB90A1B3B}" type="pres">
      <dgm:prSet presAssocID="{5365F02A-5431-47F7-8C8D-05BC77E5B9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9D83A-7E98-45D9-AB67-4DBA2F761084}" type="pres">
      <dgm:prSet presAssocID="{9D19D3D5-8962-4627-9308-9627944FA962}" presName="centerShape" presStyleLbl="node0" presStyleIdx="0" presStyleCnt="1"/>
      <dgm:spPr/>
      <dgm:t>
        <a:bodyPr/>
        <a:lstStyle/>
        <a:p>
          <a:endParaRPr lang="en-US"/>
        </a:p>
      </dgm:t>
    </dgm:pt>
    <dgm:pt modelId="{80E157F4-6805-466D-AAB7-76E7809C14B3}" type="pres">
      <dgm:prSet presAssocID="{961B2C0F-1D27-435A-B889-0DB29659D547}" presName="Name9" presStyleLbl="parChTrans1D2" presStyleIdx="0" presStyleCnt="6"/>
      <dgm:spPr/>
      <dgm:t>
        <a:bodyPr/>
        <a:lstStyle/>
        <a:p>
          <a:endParaRPr lang="en-US"/>
        </a:p>
      </dgm:t>
    </dgm:pt>
    <dgm:pt modelId="{4A6120C4-04D1-4A85-9597-D82B936129D7}" type="pres">
      <dgm:prSet presAssocID="{961B2C0F-1D27-435A-B889-0DB29659D54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984C39F-EB0B-4D3B-A367-CD71531AFB23}" type="pres">
      <dgm:prSet presAssocID="{21D11297-A743-4866-B936-BE3FC4A93D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4FDEE-5FA2-4C3B-A092-831549917E4B}" type="pres">
      <dgm:prSet presAssocID="{90E44135-C333-44F6-A807-CCC0EE5A20FD}" presName="Name9" presStyleLbl="parChTrans1D2" presStyleIdx="1" presStyleCnt="6"/>
      <dgm:spPr/>
      <dgm:t>
        <a:bodyPr/>
        <a:lstStyle/>
        <a:p>
          <a:endParaRPr lang="en-US"/>
        </a:p>
      </dgm:t>
    </dgm:pt>
    <dgm:pt modelId="{EF7A19A7-01F7-4088-A83A-0E8E709AD038}" type="pres">
      <dgm:prSet presAssocID="{90E44135-C333-44F6-A807-CCC0EE5A20F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AB7D2F0-C5D3-481D-9954-16F30A0EFAD9}" type="pres">
      <dgm:prSet presAssocID="{E5D13C6E-D58B-44CA-9EFE-D30655565E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D7AC9-CDF1-4237-AAAC-08041544E4C7}" type="pres">
      <dgm:prSet presAssocID="{E5B1474D-C9BB-4A25-BFC9-901E9DA587EE}" presName="Name9" presStyleLbl="parChTrans1D2" presStyleIdx="2" presStyleCnt="6"/>
      <dgm:spPr/>
      <dgm:t>
        <a:bodyPr/>
        <a:lstStyle/>
        <a:p>
          <a:endParaRPr lang="en-US"/>
        </a:p>
      </dgm:t>
    </dgm:pt>
    <dgm:pt modelId="{C189A9C3-E70E-42AA-9EBD-727FA43B2F45}" type="pres">
      <dgm:prSet presAssocID="{E5B1474D-C9BB-4A25-BFC9-901E9DA587E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6C76AED-2006-4C13-90E4-C379448F6D7A}" type="pres">
      <dgm:prSet presAssocID="{20B986FB-770A-456C-8E65-04C4CA3567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3FE7-8E48-456D-8E4F-660DB857BB88}" type="pres">
      <dgm:prSet presAssocID="{160A8EE7-71E0-47A2-8CDE-E3DDDEAEFB32}" presName="Name9" presStyleLbl="parChTrans1D2" presStyleIdx="3" presStyleCnt="6"/>
      <dgm:spPr/>
      <dgm:t>
        <a:bodyPr/>
        <a:lstStyle/>
        <a:p>
          <a:endParaRPr lang="en-US"/>
        </a:p>
      </dgm:t>
    </dgm:pt>
    <dgm:pt modelId="{76A8A3BB-7581-48C0-831C-F21C7701FA0F}" type="pres">
      <dgm:prSet presAssocID="{160A8EE7-71E0-47A2-8CDE-E3DDDEAEFB3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05478A3-9D3C-45EF-8924-CA892DC68305}" type="pres">
      <dgm:prSet presAssocID="{C6639C00-1425-4D35-90CE-8EF46D392E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E875-CCAB-4F17-A818-B2D8D31459CB}" type="pres">
      <dgm:prSet presAssocID="{043B2CAD-E430-4CD1-80BF-D765C5B613DE}" presName="Name9" presStyleLbl="parChTrans1D2" presStyleIdx="4" presStyleCnt="6"/>
      <dgm:spPr/>
      <dgm:t>
        <a:bodyPr/>
        <a:lstStyle/>
        <a:p>
          <a:endParaRPr lang="en-US"/>
        </a:p>
      </dgm:t>
    </dgm:pt>
    <dgm:pt modelId="{2AE63241-6D3D-438F-B1AF-DC241941E7BA}" type="pres">
      <dgm:prSet presAssocID="{043B2CAD-E430-4CD1-80BF-D765C5B613DE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6381D43-7504-4081-A823-77BFFDB72735}" type="pres">
      <dgm:prSet presAssocID="{D2AF47A8-13C4-4556-8E6D-874013EDD9B3}" presName="node" presStyleLbl="node1" presStyleIdx="4" presStyleCnt="6" custScaleX="132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07265-DE5E-42CD-ABE5-6B80F420547C}" type="pres">
      <dgm:prSet presAssocID="{1C083656-4B8E-4686-89A7-2CDCFB1E46C0}" presName="Name9" presStyleLbl="parChTrans1D2" presStyleIdx="5" presStyleCnt="6"/>
      <dgm:spPr/>
      <dgm:t>
        <a:bodyPr/>
        <a:lstStyle/>
        <a:p>
          <a:endParaRPr lang="en-US"/>
        </a:p>
      </dgm:t>
    </dgm:pt>
    <dgm:pt modelId="{6D5A2CED-7695-4B2A-8452-039ED170B6F6}" type="pres">
      <dgm:prSet presAssocID="{1C083656-4B8E-4686-89A7-2CDCFB1E46C0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47601D1-9C14-44DF-9D66-34E81974325E}" type="pres">
      <dgm:prSet presAssocID="{2A2AD8F7-75E9-4E6A-A798-B78E8AF5E3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E5CED-1397-4EE5-93B3-7C1D3811C07E}" srcId="{9D19D3D5-8962-4627-9308-9627944FA962}" destId="{21D11297-A743-4866-B936-BE3FC4A93D56}" srcOrd="0" destOrd="0" parTransId="{961B2C0F-1D27-435A-B889-0DB29659D547}" sibTransId="{7A8F935F-9D51-41AD-B0F6-B4FE951869FD}"/>
    <dgm:cxn modelId="{08B7570A-13D7-4086-9164-71CA996C6AAF}" type="presOf" srcId="{1C083656-4B8E-4686-89A7-2CDCFB1E46C0}" destId="{6D5A2CED-7695-4B2A-8452-039ED170B6F6}" srcOrd="1" destOrd="0" presId="urn:microsoft.com/office/officeart/2005/8/layout/radial1"/>
    <dgm:cxn modelId="{4E9B1BF8-B574-4359-A78F-33C04F137935}" srcId="{5365F02A-5431-47F7-8C8D-05BC77E5B905}" destId="{60541EE0-5200-4211-A8BE-B40B7B4F59CE}" srcOrd="1" destOrd="0" parTransId="{A61041D3-C281-4E56-AC79-C38B8E476261}" sibTransId="{B0F0DBA4-418D-4F08-BCF2-45E69D149ECB}"/>
    <dgm:cxn modelId="{DBD3BB4A-0AA8-4087-B9A1-E6C444CA4169}" srcId="{5365F02A-5431-47F7-8C8D-05BC77E5B905}" destId="{AD447DBB-85AC-44C4-8335-23AF8E44F9E8}" srcOrd="2" destOrd="0" parTransId="{FAD12315-85C4-4F17-B3AF-009C4832E8F3}" sibTransId="{5491DA14-A229-4AAC-9868-F72101DE301A}"/>
    <dgm:cxn modelId="{77C7B807-B151-472A-80DF-ECF3962979CE}" srcId="{9D19D3D5-8962-4627-9308-9627944FA962}" destId="{C6639C00-1425-4D35-90CE-8EF46D392E1C}" srcOrd="3" destOrd="0" parTransId="{160A8EE7-71E0-47A2-8CDE-E3DDDEAEFB32}" sibTransId="{1C50DEA5-D509-495C-9065-73D898F6B417}"/>
    <dgm:cxn modelId="{55A26E1B-E97D-4976-AAB3-0CC737C973D7}" type="presOf" srcId="{E5D13C6E-D58B-44CA-9EFE-D30655565EBE}" destId="{2AB7D2F0-C5D3-481D-9954-16F30A0EFAD9}" srcOrd="0" destOrd="0" presId="urn:microsoft.com/office/officeart/2005/8/layout/radial1"/>
    <dgm:cxn modelId="{1B08206D-54FE-43F6-9EAD-C1703800ACB4}" type="presOf" srcId="{90E44135-C333-44F6-A807-CCC0EE5A20FD}" destId="{EF7A19A7-01F7-4088-A83A-0E8E709AD038}" srcOrd="1" destOrd="0" presId="urn:microsoft.com/office/officeart/2005/8/layout/radial1"/>
    <dgm:cxn modelId="{B1B6FABB-1978-4663-B5F1-E2617AB37239}" type="presOf" srcId="{160A8EE7-71E0-47A2-8CDE-E3DDDEAEFB32}" destId="{D5CE3FE7-8E48-456D-8E4F-660DB857BB88}" srcOrd="0" destOrd="0" presId="urn:microsoft.com/office/officeart/2005/8/layout/radial1"/>
    <dgm:cxn modelId="{0361185A-18CE-4209-94F9-76C93CEE715A}" type="presOf" srcId="{1C083656-4B8E-4686-89A7-2CDCFB1E46C0}" destId="{E5107265-DE5E-42CD-ABE5-6B80F420547C}" srcOrd="0" destOrd="0" presId="urn:microsoft.com/office/officeart/2005/8/layout/radial1"/>
    <dgm:cxn modelId="{476FB4BF-CD1A-42D2-9039-EAA4C3D8C337}" srcId="{5365F02A-5431-47F7-8C8D-05BC77E5B905}" destId="{9D19D3D5-8962-4627-9308-9627944FA962}" srcOrd="0" destOrd="0" parTransId="{0FB07515-B1B1-4BD0-9949-1A8F98F71597}" sibTransId="{F722CF41-1EA7-4A9B-A2B7-C23E09AB6069}"/>
    <dgm:cxn modelId="{9E37D39D-5DBE-47D9-9B98-F43FB59C7F1B}" type="presOf" srcId="{E5B1474D-C9BB-4A25-BFC9-901E9DA587EE}" destId="{C189A9C3-E70E-42AA-9EBD-727FA43B2F45}" srcOrd="1" destOrd="0" presId="urn:microsoft.com/office/officeart/2005/8/layout/radial1"/>
    <dgm:cxn modelId="{226DDA4A-CBA3-4C33-9D55-420E380E6128}" srcId="{9D19D3D5-8962-4627-9308-9627944FA962}" destId="{D2AF47A8-13C4-4556-8E6D-874013EDD9B3}" srcOrd="4" destOrd="0" parTransId="{043B2CAD-E430-4CD1-80BF-D765C5B613DE}" sibTransId="{2F2A548D-64B4-44F6-B0D3-AE4ECE142C4D}"/>
    <dgm:cxn modelId="{D01AA524-D45F-4F5C-8118-D7BAC36A0038}" type="presOf" srcId="{21D11297-A743-4866-B936-BE3FC4A93D56}" destId="{A984C39F-EB0B-4D3B-A367-CD71531AFB23}" srcOrd="0" destOrd="0" presId="urn:microsoft.com/office/officeart/2005/8/layout/radial1"/>
    <dgm:cxn modelId="{B2324BBA-763B-4CB2-A188-72E3770F4193}" srcId="{9D19D3D5-8962-4627-9308-9627944FA962}" destId="{2A2AD8F7-75E9-4E6A-A798-B78E8AF5E3B9}" srcOrd="5" destOrd="0" parTransId="{1C083656-4B8E-4686-89A7-2CDCFB1E46C0}" sibTransId="{A53A9C5D-23C8-40FF-B1F3-79AA17F1DD2D}"/>
    <dgm:cxn modelId="{4D8836A0-9058-4765-BDA2-62AAAA0D5DBD}" type="presOf" srcId="{043B2CAD-E430-4CD1-80BF-D765C5B613DE}" destId="{66CAE875-CCAB-4F17-A818-B2D8D31459CB}" srcOrd="0" destOrd="0" presId="urn:microsoft.com/office/officeart/2005/8/layout/radial1"/>
    <dgm:cxn modelId="{7E6E8D30-4CB7-4210-B5E4-724C650C44CF}" type="presOf" srcId="{D2AF47A8-13C4-4556-8E6D-874013EDD9B3}" destId="{F6381D43-7504-4081-A823-77BFFDB72735}" srcOrd="0" destOrd="0" presId="urn:microsoft.com/office/officeart/2005/8/layout/radial1"/>
    <dgm:cxn modelId="{7245C93F-0429-4476-A5F1-9A355AC60B3B}" type="presOf" srcId="{E5B1474D-C9BB-4A25-BFC9-901E9DA587EE}" destId="{FBBD7AC9-CDF1-4237-AAAC-08041544E4C7}" srcOrd="0" destOrd="0" presId="urn:microsoft.com/office/officeart/2005/8/layout/radial1"/>
    <dgm:cxn modelId="{C7E31301-35C3-4008-B37B-D5F42F763F5E}" type="presOf" srcId="{961B2C0F-1D27-435A-B889-0DB29659D547}" destId="{4A6120C4-04D1-4A85-9597-D82B936129D7}" srcOrd="1" destOrd="0" presId="urn:microsoft.com/office/officeart/2005/8/layout/radial1"/>
    <dgm:cxn modelId="{6465DBDB-5A46-4C51-99A2-1B8297878B18}" type="presOf" srcId="{160A8EE7-71E0-47A2-8CDE-E3DDDEAEFB32}" destId="{76A8A3BB-7581-48C0-831C-F21C7701FA0F}" srcOrd="1" destOrd="0" presId="urn:microsoft.com/office/officeart/2005/8/layout/radial1"/>
    <dgm:cxn modelId="{A55D061A-DF10-4B0A-B91F-E37FE5B8293C}" type="presOf" srcId="{043B2CAD-E430-4CD1-80BF-D765C5B613DE}" destId="{2AE63241-6D3D-438F-B1AF-DC241941E7BA}" srcOrd="1" destOrd="0" presId="urn:microsoft.com/office/officeart/2005/8/layout/radial1"/>
    <dgm:cxn modelId="{F15C9B06-BB95-476C-9702-F70F4A7CA5F5}" type="presOf" srcId="{C6639C00-1425-4D35-90CE-8EF46D392E1C}" destId="{405478A3-9D3C-45EF-8924-CA892DC68305}" srcOrd="0" destOrd="0" presId="urn:microsoft.com/office/officeart/2005/8/layout/radial1"/>
    <dgm:cxn modelId="{87B10543-89C4-4F77-B224-CFCBC766D3DF}" type="presOf" srcId="{5365F02A-5431-47F7-8C8D-05BC77E5B905}" destId="{965BE5A6-8233-4C46-A78F-6EFCB90A1B3B}" srcOrd="0" destOrd="0" presId="urn:microsoft.com/office/officeart/2005/8/layout/radial1"/>
    <dgm:cxn modelId="{4F1C9112-A880-49E3-9731-2C4BDAF5A1B2}" type="presOf" srcId="{2A2AD8F7-75E9-4E6A-A798-B78E8AF5E3B9}" destId="{647601D1-9C14-44DF-9D66-34E81974325E}" srcOrd="0" destOrd="0" presId="urn:microsoft.com/office/officeart/2005/8/layout/radial1"/>
    <dgm:cxn modelId="{2DDBBAE0-DF95-4A4E-8071-B99EECA1438E}" type="presOf" srcId="{9D19D3D5-8962-4627-9308-9627944FA962}" destId="{7E29D83A-7E98-45D9-AB67-4DBA2F761084}" srcOrd="0" destOrd="0" presId="urn:microsoft.com/office/officeart/2005/8/layout/radial1"/>
    <dgm:cxn modelId="{7211C721-36A4-449C-A912-3EF3B981BC91}" type="presOf" srcId="{90E44135-C333-44F6-A807-CCC0EE5A20FD}" destId="{A1F4FDEE-5FA2-4C3B-A092-831549917E4B}" srcOrd="0" destOrd="0" presId="urn:microsoft.com/office/officeart/2005/8/layout/radial1"/>
    <dgm:cxn modelId="{8D6098B7-BBA5-4883-98FC-D0E02B358388}" srcId="{9D19D3D5-8962-4627-9308-9627944FA962}" destId="{E5D13C6E-D58B-44CA-9EFE-D30655565EBE}" srcOrd="1" destOrd="0" parTransId="{90E44135-C333-44F6-A807-CCC0EE5A20FD}" sibTransId="{CC234775-DD8E-4934-80EC-FC3F78B74362}"/>
    <dgm:cxn modelId="{2D20FD74-EE65-4242-BC94-D1009BECE1F5}" type="presOf" srcId="{961B2C0F-1D27-435A-B889-0DB29659D547}" destId="{80E157F4-6805-466D-AAB7-76E7809C14B3}" srcOrd="0" destOrd="0" presId="urn:microsoft.com/office/officeart/2005/8/layout/radial1"/>
    <dgm:cxn modelId="{B6738232-4B65-4A9C-9CB1-1319C9B9F2B6}" srcId="{9D19D3D5-8962-4627-9308-9627944FA962}" destId="{20B986FB-770A-456C-8E65-04C4CA35678F}" srcOrd="2" destOrd="0" parTransId="{E5B1474D-C9BB-4A25-BFC9-901E9DA587EE}" sibTransId="{3395B05A-2A0E-4B32-9CE7-4D80E199EF2D}"/>
    <dgm:cxn modelId="{CE46390F-04E6-4576-9EC0-3F1778F3DD7F}" type="presOf" srcId="{20B986FB-770A-456C-8E65-04C4CA35678F}" destId="{36C76AED-2006-4C13-90E4-C379448F6D7A}" srcOrd="0" destOrd="0" presId="urn:microsoft.com/office/officeart/2005/8/layout/radial1"/>
    <dgm:cxn modelId="{D58F14E0-816D-44D1-A8EB-0B72F4DB0D92}" type="presParOf" srcId="{965BE5A6-8233-4C46-A78F-6EFCB90A1B3B}" destId="{7E29D83A-7E98-45D9-AB67-4DBA2F761084}" srcOrd="0" destOrd="0" presId="urn:microsoft.com/office/officeart/2005/8/layout/radial1"/>
    <dgm:cxn modelId="{24EEF83D-9224-42C2-885C-5C6CBE5AADFA}" type="presParOf" srcId="{965BE5A6-8233-4C46-A78F-6EFCB90A1B3B}" destId="{80E157F4-6805-466D-AAB7-76E7809C14B3}" srcOrd="1" destOrd="0" presId="urn:microsoft.com/office/officeart/2005/8/layout/radial1"/>
    <dgm:cxn modelId="{8B5DBE68-AD1B-417E-A260-BAEF20648AEF}" type="presParOf" srcId="{80E157F4-6805-466D-AAB7-76E7809C14B3}" destId="{4A6120C4-04D1-4A85-9597-D82B936129D7}" srcOrd="0" destOrd="0" presId="urn:microsoft.com/office/officeart/2005/8/layout/radial1"/>
    <dgm:cxn modelId="{A0CA9062-449E-4F87-9595-80F7A7DC31CE}" type="presParOf" srcId="{965BE5A6-8233-4C46-A78F-6EFCB90A1B3B}" destId="{A984C39F-EB0B-4D3B-A367-CD71531AFB23}" srcOrd="2" destOrd="0" presId="urn:microsoft.com/office/officeart/2005/8/layout/radial1"/>
    <dgm:cxn modelId="{C12A2812-5571-4AFE-82FC-137A1BC86361}" type="presParOf" srcId="{965BE5A6-8233-4C46-A78F-6EFCB90A1B3B}" destId="{A1F4FDEE-5FA2-4C3B-A092-831549917E4B}" srcOrd="3" destOrd="0" presId="urn:microsoft.com/office/officeart/2005/8/layout/radial1"/>
    <dgm:cxn modelId="{29A8A65D-E3D8-4423-825D-BA204DFEBAFC}" type="presParOf" srcId="{A1F4FDEE-5FA2-4C3B-A092-831549917E4B}" destId="{EF7A19A7-01F7-4088-A83A-0E8E709AD038}" srcOrd="0" destOrd="0" presId="urn:microsoft.com/office/officeart/2005/8/layout/radial1"/>
    <dgm:cxn modelId="{F3F71176-CFDA-45E4-BAF9-D941EAE22760}" type="presParOf" srcId="{965BE5A6-8233-4C46-A78F-6EFCB90A1B3B}" destId="{2AB7D2F0-C5D3-481D-9954-16F30A0EFAD9}" srcOrd="4" destOrd="0" presId="urn:microsoft.com/office/officeart/2005/8/layout/radial1"/>
    <dgm:cxn modelId="{059CA295-639F-4C5B-B63C-671A41132CAF}" type="presParOf" srcId="{965BE5A6-8233-4C46-A78F-6EFCB90A1B3B}" destId="{FBBD7AC9-CDF1-4237-AAAC-08041544E4C7}" srcOrd="5" destOrd="0" presId="urn:microsoft.com/office/officeart/2005/8/layout/radial1"/>
    <dgm:cxn modelId="{F9DEF18E-ADEC-40F8-A3EE-E0D87E13D248}" type="presParOf" srcId="{FBBD7AC9-CDF1-4237-AAAC-08041544E4C7}" destId="{C189A9C3-E70E-42AA-9EBD-727FA43B2F45}" srcOrd="0" destOrd="0" presId="urn:microsoft.com/office/officeart/2005/8/layout/radial1"/>
    <dgm:cxn modelId="{358E555D-2DAB-4ED7-A5F0-849005A06F87}" type="presParOf" srcId="{965BE5A6-8233-4C46-A78F-6EFCB90A1B3B}" destId="{36C76AED-2006-4C13-90E4-C379448F6D7A}" srcOrd="6" destOrd="0" presId="urn:microsoft.com/office/officeart/2005/8/layout/radial1"/>
    <dgm:cxn modelId="{A5129BA8-9E32-44F6-8DF8-85F63489621E}" type="presParOf" srcId="{965BE5A6-8233-4C46-A78F-6EFCB90A1B3B}" destId="{D5CE3FE7-8E48-456D-8E4F-660DB857BB88}" srcOrd="7" destOrd="0" presId="urn:microsoft.com/office/officeart/2005/8/layout/radial1"/>
    <dgm:cxn modelId="{53BA3356-7D84-4707-A40E-ADB3A312D9D0}" type="presParOf" srcId="{D5CE3FE7-8E48-456D-8E4F-660DB857BB88}" destId="{76A8A3BB-7581-48C0-831C-F21C7701FA0F}" srcOrd="0" destOrd="0" presId="urn:microsoft.com/office/officeart/2005/8/layout/radial1"/>
    <dgm:cxn modelId="{03C0FA14-5C11-439A-9A47-74B25D9A733E}" type="presParOf" srcId="{965BE5A6-8233-4C46-A78F-6EFCB90A1B3B}" destId="{405478A3-9D3C-45EF-8924-CA892DC68305}" srcOrd="8" destOrd="0" presId="urn:microsoft.com/office/officeart/2005/8/layout/radial1"/>
    <dgm:cxn modelId="{362BFA7D-76A8-43E9-A07E-40E9028655E4}" type="presParOf" srcId="{965BE5A6-8233-4C46-A78F-6EFCB90A1B3B}" destId="{66CAE875-CCAB-4F17-A818-B2D8D31459CB}" srcOrd="9" destOrd="0" presId="urn:microsoft.com/office/officeart/2005/8/layout/radial1"/>
    <dgm:cxn modelId="{6A06971C-06C8-405F-9E3E-F9A21306BA8D}" type="presParOf" srcId="{66CAE875-CCAB-4F17-A818-B2D8D31459CB}" destId="{2AE63241-6D3D-438F-B1AF-DC241941E7BA}" srcOrd="0" destOrd="0" presId="urn:microsoft.com/office/officeart/2005/8/layout/radial1"/>
    <dgm:cxn modelId="{6F9AFF98-8118-4D5F-9441-200302D1324F}" type="presParOf" srcId="{965BE5A6-8233-4C46-A78F-6EFCB90A1B3B}" destId="{F6381D43-7504-4081-A823-77BFFDB72735}" srcOrd="10" destOrd="0" presId="urn:microsoft.com/office/officeart/2005/8/layout/radial1"/>
    <dgm:cxn modelId="{76D675F1-BCDB-4FF0-94F4-A8CA38A33A31}" type="presParOf" srcId="{965BE5A6-8233-4C46-A78F-6EFCB90A1B3B}" destId="{E5107265-DE5E-42CD-ABE5-6B80F420547C}" srcOrd="11" destOrd="0" presId="urn:microsoft.com/office/officeart/2005/8/layout/radial1"/>
    <dgm:cxn modelId="{0A0D3B9F-AF8C-4F9A-8D5D-69A45D50E071}" type="presParOf" srcId="{E5107265-DE5E-42CD-ABE5-6B80F420547C}" destId="{6D5A2CED-7695-4B2A-8452-039ED170B6F6}" srcOrd="0" destOrd="0" presId="urn:microsoft.com/office/officeart/2005/8/layout/radial1"/>
    <dgm:cxn modelId="{97837EAF-C34C-48B7-B8C6-C2B4B56CDB2A}" type="presParOf" srcId="{965BE5A6-8233-4C46-A78F-6EFCB90A1B3B}" destId="{647601D1-9C14-44DF-9D66-34E81974325E}" srcOrd="12" destOrd="0" presId="urn:microsoft.com/office/officeart/2005/8/layout/radial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D83A-7E98-45D9-AB67-4DBA2F761084}">
      <dsp:nvSpPr>
        <dsp:cNvPr id="0" name=""/>
        <dsp:cNvSpPr/>
      </dsp:nvSpPr>
      <dsp:spPr>
        <a:xfrm>
          <a:off x="3164705" y="2153382"/>
          <a:ext cx="1636834" cy="163683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নেতৃত্বের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4414" y="2393091"/>
        <a:ext cx="1157416" cy="1157416"/>
      </dsp:txXfrm>
    </dsp:sp>
    <dsp:sp modelId="{80E157F4-6805-466D-AAB7-76E7809C14B3}">
      <dsp:nvSpPr>
        <dsp:cNvPr id="0" name=""/>
        <dsp:cNvSpPr/>
      </dsp:nvSpPr>
      <dsp:spPr>
        <a:xfrm rot="16200000">
          <a:off x="3736190" y="1887309"/>
          <a:ext cx="49386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863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0775" y="1894104"/>
        <a:ext cx="24693" cy="24693"/>
      </dsp:txXfrm>
    </dsp:sp>
    <dsp:sp modelId="{A984C39F-EB0B-4D3B-A367-CD71531AFB23}">
      <dsp:nvSpPr>
        <dsp:cNvPr id="0" name=""/>
        <dsp:cNvSpPr/>
      </dsp:nvSpPr>
      <dsp:spPr>
        <a:xfrm>
          <a:off x="3164705" y="22685"/>
          <a:ext cx="1636834" cy="1636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4414" y="262394"/>
        <a:ext cx="1157416" cy="1157416"/>
      </dsp:txXfrm>
    </dsp:sp>
    <dsp:sp modelId="{A1F4FDEE-5FA2-4C3B-A092-831549917E4B}">
      <dsp:nvSpPr>
        <dsp:cNvPr id="0" name=""/>
        <dsp:cNvSpPr/>
      </dsp:nvSpPr>
      <dsp:spPr>
        <a:xfrm rot="19800000">
          <a:off x="4658809" y="2419984"/>
          <a:ext cx="49386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863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3395" y="2426778"/>
        <a:ext cx="24693" cy="24693"/>
      </dsp:txXfrm>
    </dsp:sp>
    <dsp:sp modelId="{2AB7D2F0-C5D3-481D-9954-16F30A0EFAD9}">
      <dsp:nvSpPr>
        <dsp:cNvPr id="0" name=""/>
        <dsp:cNvSpPr/>
      </dsp:nvSpPr>
      <dsp:spPr>
        <a:xfrm>
          <a:off x="5009943" y="1088034"/>
          <a:ext cx="1636834" cy="16368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মোহনীয়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49652" y="1327743"/>
        <a:ext cx="1157416" cy="1157416"/>
      </dsp:txXfrm>
    </dsp:sp>
    <dsp:sp modelId="{FBBD7AC9-CDF1-4237-AAAC-08041544E4C7}">
      <dsp:nvSpPr>
        <dsp:cNvPr id="0" name=""/>
        <dsp:cNvSpPr/>
      </dsp:nvSpPr>
      <dsp:spPr>
        <a:xfrm rot="1800000">
          <a:off x="4658809" y="3485333"/>
          <a:ext cx="49386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863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3395" y="3492127"/>
        <a:ext cx="24693" cy="24693"/>
      </dsp:txXfrm>
    </dsp:sp>
    <dsp:sp modelId="{36C76AED-2006-4C13-90E4-C379448F6D7A}">
      <dsp:nvSpPr>
        <dsp:cNvPr id="0" name=""/>
        <dsp:cNvSpPr/>
      </dsp:nvSpPr>
      <dsp:spPr>
        <a:xfrm>
          <a:off x="5009943" y="3218731"/>
          <a:ext cx="1636834" cy="16368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চেষ্টালব্ধ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49652" y="3458440"/>
        <a:ext cx="1157416" cy="1157416"/>
      </dsp:txXfrm>
    </dsp:sp>
    <dsp:sp modelId="{D5CE3FE7-8E48-456D-8E4F-660DB857BB88}">
      <dsp:nvSpPr>
        <dsp:cNvPr id="0" name=""/>
        <dsp:cNvSpPr/>
      </dsp:nvSpPr>
      <dsp:spPr>
        <a:xfrm rot="5400000">
          <a:off x="3736190" y="4018007"/>
          <a:ext cx="49386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863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0775" y="4024802"/>
        <a:ext cx="24693" cy="24693"/>
      </dsp:txXfrm>
    </dsp:sp>
    <dsp:sp modelId="{405478A3-9D3C-45EF-8924-CA892DC68305}">
      <dsp:nvSpPr>
        <dsp:cNvPr id="0" name=""/>
        <dsp:cNvSpPr/>
      </dsp:nvSpPr>
      <dsp:spPr>
        <a:xfrm>
          <a:off x="3164705" y="4284080"/>
          <a:ext cx="1636834" cy="163683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আনুগত্য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4414" y="4523789"/>
        <a:ext cx="1157416" cy="1157416"/>
      </dsp:txXfrm>
    </dsp:sp>
    <dsp:sp modelId="{66CAE875-CCAB-4F17-A818-B2D8D31459CB}">
      <dsp:nvSpPr>
        <dsp:cNvPr id="0" name=""/>
        <dsp:cNvSpPr/>
      </dsp:nvSpPr>
      <dsp:spPr>
        <a:xfrm rot="9000000">
          <a:off x="2980071" y="3440719"/>
          <a:ext cx="315409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315409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9890" y="3451975"/>
        <a:ext cx="15770" cy="15770"/>
      </dsp:txXfrm>
    </dsp:sp>
    <dsp:sp modelId="{F6381D43-7504-4081-A823-77BFFDB72735}">
      <dsp:nvSpPr>
        <dsp:cNvPr id="0" name=""/>
        <dsp:cNvSpPr/>
      </dsp:nvSpPr>
      <dsp:spPr>
        <a:xfrm>
          <a:off x="1049422" y="3218731"/>
          <a:ext cx="2176923" cy="163683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নেতার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সাথে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জনগনের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সাথে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একাত্মতা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68225" y="3458440"/>
        <a:ext cx="1539317" cy="1157416"/>
      </dsp:txXfrm>
    </dsp:sp>
    <dsp:sp modelId="{E5107265-DE5E-42CD-ABE5-6B80F420547C}">
      <dsp:nvSpPr>
        <dsp:cNvPr id="0" name=""/>
        <dsp:cNvSpPr/>
      </dsp:nvSpPr>
      <dsp:spPr>
        <a:xfrm rot="12600000">
          <a:off x="2813571" y="2419984"/>
          <a:ext cx="49386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863" y="19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8156" y="2426778"/>
        <a:ext cx="24693" cy="24693"/>
      </dsp:txXfrm>
    </dsp:sp>
    <dsp:sp modelId="{647601D1-9C14-44DF-9D66-34E81974325E}">
      <dsp:nvSpPr>
        <dsp:cNvPr id="0" name=""/>
        <dsp:cNvSpPr/>
      </dsp:nvSpPr>
      <dsp:spPr>
        <a:xfrm>
          <a:off x="1319466" y="1088034"/>
          <a:ext cx="1636834" cy="163683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কর্তত্বধারী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বিশেষ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59175" y="1327743"/>
        <a:ext cx="1157416" cy="115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79E0-0C6D-4A54-AC05-512AE65F7EB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5618-7C4F-4BC9-86C1-5D180CC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গৃষ্মকালীন ফু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601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43190"/>
            <a:ext cx="441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2" y="152400"/>
            <a:ext cx="3305657" cy="3011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42" y="3212620"/>
            <a:ext cx="3352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একনায়কতান্ত্রিক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হিটলার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084403" cy="3011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0201" y="3212620"/>
            <a:ext cx="387100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ওয়াশিংটন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581399" cy="228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1" y="6288333"/>
            <a:ext cx="35051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সর্বাত্মকবাদি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শিজিনপিং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1" y="6244244"/>
            <a:ext cx="33376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বুদ্ধিজীবি 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মার্কস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01" y="3810001"/>
            <a:ext cx="3505200" cy="2364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4790" y="1136072"/>
            <a:ext cx="1818409" cy="10737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61955" y="1142999"/>
            <a:ext cx="1700645" cy="10667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সম্মোহনী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28954" y="1136072"/>
            <a:ext cx="1853045" cy="107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বিশেজ্ঞসুলভ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743200"/>
            <a:ext cx="2064327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0" y="2667000"/>
            <a:ext cx="19431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তত্ত্বাবধানকারি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0" y="2667000"/>
            <a:ext cx="18288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একনায়কতান্ত্রিক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495800"/>
            <a:ext cx="1835726" cy="1066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4267200"/>
            <a:ext cx="2057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সর্বাত্মকবাদি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34100" y="4267200"/>
            <a:ext cx="19431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70218" y="5735782"/>
            <a:ext cx="2667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164628"/>
            <a:ext cx="830926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2" idx="0"/>
          </p:cNvCxnSpPr>
          <p:nvPr/>
        </p:nvCxnSpPr>
        <p:spPr>
          <a:xfrm>
            <a:off x="1833994" y="687848"/>
            <a:ext cx="1" cy="448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10100" y="687847"/>
            <a:ext cx="0" cy="45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0"/>
          </p:cNvCxnSpPr>
          <p:nvPr/>
        </p:nvCxnSpPr>
        <p:spPr>
          <a:xfrm>
            <a:off x="7455476" y="687848"/>
            <a:ext cx="1" cy="448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687848"/>
            <a:ext cx="0" cy="2055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91200" y="687848"/>
            <a:ext cx="0" cy="1979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458198" y="687848"/>
            <a:ext cx="0" cy="1979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81400" y="687848"/>
            <a:ext cx="76200" cy="3579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687848"/>
            <a:ext cx="76200" cy="3579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-951477" y="2401323"/>
            <a:ext cx="3807952" cy="381001"/>
          </a:xfrm>
          <a:prstGeom prst="bentConnector3">
            <a:avLst>
              <a:gd name="adj1" fmla="val 8456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5400000">
            <a:off x="5154915" y="2370151"/>
            <a:ext cx="5446252" cy="20816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10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667000"/>
            <a:ext cx="1676399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ব্যক্তিত্ব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109"/>
            <a:ext cx="3914775" cy="2334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9800" y="2650775"/>
            <a:ext cx="22520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বুদ্ধিমত্তা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8100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3758" y="6135193"/>
            <a:ext cx="21004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অভিজ্ঞতা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9147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6227526"/>
            <a:ext cx="2209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শিক্ষা</a:t>
            </a:r>
          </a:p>
        </p:txBody>
      </p:sp>
    </p:spTree>
    <p:extLst>
      <p:ext uri="{BB962C8B-B14F-4D97-AF65-F5344CB8AC3E}">
        <p14:creationId xmlns:p14="http://schemas.microsoft.com/office/powerpoint/2010/main" val="13058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13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643848"/>
            <a:ext cx="380999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চারিত্রিক কঠোরতা ও কোমলতা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7036"/>
            <a:ext cx="4006892" cy="2403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0858" y="2669187"/>
            <a:ext cx="301117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বাগ্মিতা ও উত্তম শ্রোতা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6" y="3165488"/>
            <a:ext cx="4050474" cy="300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1" y="6248400"/>
            <a:ext cx="2057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দূরদৃষ্টি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3047"/>
            <a:ext cx="4006892" cy="2751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6172200"/>
            <a:ext cx="2819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নিরপেক্ষতা</a:t>
            </a:r>
          </a:p>
        </p:txBody>
      </p:sp>
    </p:spTree>
    <p:extLst>
      <p:ext uri="{BB962C8B-B14F-4D97-AF65-F5344CB8AC3E}">
        <p14:creationId xmlns:p14="http://schemas.microsoft.com/office/powerpoint/2010/main" val="42070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62400" cy="269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875002"/>
            <a:ext cx="2286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উদারতা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6" y="152399"/>
            <a:ext cx="3615589" cy="269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2928050"/>
            <a:ext cx="2743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দায়িত্ববোধ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389715"/>
            <a:ext cx="4030436" cy="27824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6855" y="6243705"/>
            <a:ext cx="22098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আত্মসংযম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282898"/>
            <a:ext cx="2362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দেশপ্রেম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6" y="3505200"/>
            <a:ext cx="361558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52400"/>
            <a:ext cx="79248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152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181870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বুদ্ধিমত্তা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1181869"/>
            <a:ext cx="1447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327" y="1219198"/>
            <a:ext cx="105987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340866"/>
            <a:ext cx="1981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সুস্থতা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1" y="2179791"/>
            <a:ext cx="25907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কঠোরতা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কোমলতা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182" y="2209800"/>
            <a:ext cx="18288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বাগ্মিতা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শ্রোতা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823854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দূরদৃষ্টি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3582" y="3807767"/>
            <a:ext cx="1828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নিরপেক্ষতা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164" y="3807767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874567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উদারতা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391" y="4895349"/>
            <a:ext cx="192578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দায়িত্ববোধ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99" y="4874567"/>
            <a:ext cx="24453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791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আত্মসংযম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8210" y="5837229"/>
            <a:ext cx="196734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স্বার্থহীনতা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9454" y="5883531"/>
            <a:ext cx="18218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দেশপ্রেম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endCxn id="3" idx="0"/>
          </p:cNvCxnSpPr>
          <p:nvPr/>
        </p:nvCxnSpPr>
        <p:spPr>
          <a:xfrm>
            <a:off x="1447800" y="675620"/>
            <a:ext cx="0" cy="543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10000" y="675620"/>
            <a:ext cx="0" cy="506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0"/>
          </p:cNvCxnSpPr>
          <p:nvPr/>
        </p:nvCxnSpPr>
        <p:spPr>
          <a:xfrm>
            <a:off x="5940137" y="675620"/>
            <a:ext cx="0" cy="506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0"/>
          </p:cNvCxnSpPr>
          <p:nvPr/>
        </p:nvCxnSpPr>
        <p:spPr>
          <a:xfrm>
            <a:off x="7928263" y="675620"/>
            <a:ext cx="1" cy="543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4100" y="675620"/>
            <a:ext cx="0" cy="1665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97436" y="675620"/>
            <a:ext cx="0" cy="150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1633210" y="1861810"/>
            <a:ext cx="3210580" cy="838200"/>
          </a:xfrm>
          <a:prstGeom prst="bentConnector3">
            <a:avLst>
              <a:gd name="adj1" fmla="val 7848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5055283" y="2021137"/>
            <a:ext cx="3148234" cy="457200"/>
          </a:xfrm>
          <a:prstGeom prst="bentConnector3">
            <a:avLst>
              <a:gd name="adj1" fmla="val 4383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3612062" y="2219499"/>
            <a:ext cx="4198947" cy="1073727"/>
          </a:xfrm>
          <a:prstGeom prst="bentConnector3">
            <a:avLst>
              <a:gd name="adj1" fmla="val 2855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" idx="1"/>
            <a:endCxn id="10" idx="1"/>
          </p:cNvCxnSpPr>
          <p:nvPr/>
        </p:nvCxnSpPr>
        <p:spPr>
          <a:xfrm rot="10800000" flipH="1" flipV="1">
            <a:off x="561108" y="414009"/>
            <a:ext cx="353291" cy="3640677"/>
          </a:xfrm>
          <a:prstGeom prst="bentConnector3">
            <a:avLst>
              <a:gd name="adj1" fmla="val -6470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" idx="3"/>
            <a:endCxn id="18" idx="3"/>
          </p:cNvCxnSpPr>
          <p:nvPr/>
        </p:nvCxnSpPr>
        <p:spPr>
          <a:xfrm>
            <a:off x="8485909" y="414010"/>
            <a:ext cx="55418" cy="5700354"/>
          </a:xfrm>
          <a:prstGeom prst="bentConnector3">
            <a:avLst>
              <a:gd name="adj1" fmla="val 51250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-1599083" y="2434797"/>
            <a:ext cx="4645967" cy="381001"/>
          </a:xfrm>
          <a:prstGeom prst="bentConnector3">
            <a:avLst>
              <a:gd name="adj1" fmla="val 9264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H="1">
            <a:off x="419729" y="2980357"/>
            <a:ext cx="5180341" cy="5334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24400" y="675620"/>
            <a:ext cx="0" cy="150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H="1">
            <a:off x="5995555" y="183762"/>
            <a:ext cx="2490354" cy="5654052"/>
          </a:xfrm>
          <a:prstGeom prst="bentConnector3">
            <a:avLst>
              <a:gd name="adj1" fmla="val -917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4" idx="3"/>
          </p:cNvCxnSpPr>
          <p:nvPr/>
        </p:nvCxnSpPr>
        <p:spPr>
          <a:xfrm rot="16200000" flipH="1">
            <a:off x="2848238" y="2609247"/>
            <a:ext cx="4469296" cy="564573"/>
          </a:xfrm>
          <a:prstGeom prst="bentConnector4">
            <a:avLst>
              <a:gd name="adj1" fmla="val 31608"/>
              <a:gd name="adj2" fmla="val 2092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ell\Pictures\একক কাজ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80" y="1690255"/>
            <a:ext cx="1967345" cy="1967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সম্মোহনী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Leadership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টেরি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,“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ইচ্ছায়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প্রভাবিন্বত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গুনাবলীগুলো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ell\Pictures\ঘরের ছবি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02895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খাঁন নজরূল ইসলাম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সহকারি অধ্যাপক ও বিভাগীয় প্রধান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রাষ্ট্রবিজ্ঞান বিভাগ 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রোকনউদ্দিন  মোল্লা  গার্লস ডিগ্রি কলেজ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আড়াইহাজার, নারায়গঞ্জ 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মোবাইল - 01720911047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তারিখ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02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.0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.20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শ্রেণী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একাদশ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মোট 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241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উপস্থিত শিক্ষার্থী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200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অনুপস্থিত 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41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সময়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45 মিনিট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046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236" y="152400"/>
            <a:ext cx="381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Pictures\গোলাপ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94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2998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52401"/>
            <a:ext cx="3200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1"/>
            <a:ext cx="3581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95255"/>
            <a:ext cx="3609109" cy="265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3567547"/>
            <a:ext cx="3200399" cy="2680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582" y="3077621"/>
            <a:ext cx="2286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আব্রাহাম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লিংকন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436" y="3068736"/>
            <a:ext cx="2362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ম্যান্ডেলা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927" y="6324600"/>
            <a:ext cx="2286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গান্ধী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355377"/>
            <a:ext cx="2133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হাসিনা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</a:t>
            </a: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Leadership”শব্দটি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ইংরেজি`Lead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।`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Lead,শব্দের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অগ্রনায়কের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এলভিন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ডাব্লিউ.গুন্ডনার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প্রভাবিন্বত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880"/>
            <a:ext cx="3657600" cy="2538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872632"/>
            <a:ext cx="23622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সামাজিক গুন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2828698"/>
            <a:ext cx="2209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মোহনীয় গুন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733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163" y="6093767"/>
            <a:ext cx="41425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নেতার সাথে জনগনের সাথে একাত্মতা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2546"/>
            <a:ext cx="3657600" cy="2437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6139933"/>
            <a:ext cx="2362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আনুগত্য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66973"/>
            <a:ext cx="3733799" cy="2485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3987522"/>
              </p:ext>
            </p:extLst>
          </p:nvPr>
        </p:nvGraphicFramePr>
        <p:xfrm>
          <a:off x="838200" y="3048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1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1" y="152400"/>
            <a:ext cx="3860651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711208"/>
            <a:ext cx="29718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রাজনৈতিক নেতৃত্ব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14" y="152400"/>
            <a:ext cx="3788086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2646447"/>
            <a:ext cx="2819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সম্মোহনী নেতৃত্ব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4" y="3212022"/>
            <a:ext cx="392041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122" y="6190749"/>
            <a:ext cx="2819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বিশেজ্ঞসুলভ নেতৃত্ব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14" y="3212022"/>
            <a:ext cx="3788086" cy="2860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6197675"/>
            <a:ext cx="2819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নেতৃত্ব</a:t>
            </a:r>
          </a:p>
        </p:txBody>
      </p:sp>
    </p:spTree>
    <p:extLst>
      <p:ext uri="{BB962C8B-B14F-4D97-AF65-F5344CB8AC3E}">
        <p14:creationId xmlns:p14="http://schemas.microsoft.com/office/powerpoint/2010/main" val="13182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395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শিখনফল</vt:lpstr>
      <vt:lpstr>নেতৃত্ব কি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মূল্যায়ন</vt:lpstr>
      <vt:lpstr>মূল্যায়নের উত্তর</vt:lpstr>
      <vt:lpstr>নির্দেশিত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151</cp:revision>
  <dcterms:created xsi:type="dcterms:W3CDTF">2020-06-07T05:33:45Z</dcterms:created>
  <dcterms:modified xsi:type="dcterms:W3CDTF">2020-06-12T12:41:12Z</dcterms:modified>
</cp:coreProperties>
</file>