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8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7BA329D-1C4B-46B5-A96C-13966181C72B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812B926-1F9B-4834-B530-D0D624206B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3371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329D-1C4B-46B5-A96C-13966181C72B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B926-1F9B-4834-B530-D0D624206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61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329D-1C4B-46B5-A96C-13966181C72B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B926-1F9B-4834-B530-D0D624206B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6223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329D-1C4B-46B5-A96C-13966181C72B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B926-1F9B-4834-B530-D0D624206B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4063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329D-1C4B-46B5-A96C-13966181C72B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B926-1F9B-4834-B530-D0D624206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6833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329D-1C4B-46B5-A96C-13966181C72B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B926-1F9B-4834-B530-D0D624206B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6207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329D-1C4B-46B5-A96C-13966181C72B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B926-1F9B-4834-B530-D0D624206B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65986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329D-1C4B-46B5-A96C-13966181C72B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B926-1F9B-4834-B530-D0D624206B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01681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329D-1C4B-46B5-A96C-13966181C72B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B926-1F9B-4834-B530-D0D624206B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511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329D-1C4B-46B5-A96C-13966181C72B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B926-1F9B-4834-B530-D0D624206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2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329D-1C4B-46B5-A96C-13966181C72B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B926-1F9B-4834-B530-D0D624206B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7632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329D-1C4B-46B5-A96C-13966181C72B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B926-1F9B-4834-B530-D0D624206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770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329D-1C4B-46B5-A96C-13966181C72B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B926-1F9B-4834-B530-D0D624206B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766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329D-1C4B-46B5-A96C-13966181C72B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B926-1F9B-4834-B530-D0D624206B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185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329D-1C4B-46B5-A96C-13966181C72B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B926-1F9B-4834-B530-D0D624206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059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329D-1C4B-46B5-A96C-13966181C72B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B926-1F9B-4834-B530-D0D624206B7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5182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329D-1C4B-46B5-A96C-13966181C72B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B926-1F9B-4834-B530-D0D624206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600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BA329D-1C4B-46B5-A96C-13966181C72B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12B926-1F9B-4834-B530-D0D624206B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915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F71751-49A9-47E2-AAF0-3984CA57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452" y="200234"/>
            <a:ext cx="10515600" cy="684186"/>
          </a:xfrm>
        </p:spPr>
        <p:txBody>
          <a:bodyPr>
            <a:normAutofit fontScale="90000"/>
          </a:bodyPr>
          <a:lstStyle/>
          <a:p>
            <a:r>
              <a:rPr lang="bn-IN" sz="89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ক্লাশে স্বাগতম</a:t>
            </a:r>
            <a:endParaRPr lang="en-US" sz="89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A5FF52D6-BDA8-45A8-ADB8-CCC5B2507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452" y="1047631"/>
            <a:ext cx="10515600" cy="5102164"/>
          </a:xfrm>
        </p:spPr>
      </p:pic>
    </p:spTree>
    <p:extLst>
      <p:ext uri="{BB962C8B-B14F-4D97-AF65-F5344CB8AC3E}">
        <p14:creationId xmlns:p14="http://schemas.microsoft.com/office/powerpoint/2010/main" xmlns="" val="21839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AC73A9-81AA-4E32-8093-6D87438A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72" y="1"/>
            <a:ext cx="11752289" cy="1259174"/>
          </a:xfrm>
        </p:spPr>
        <p:txBody>
          <a:bodyPr>
            <a:noAutofit/>
          </a:bodyPr>
          <a:lstStyle/>
          <a:p>
            <a:r>
              <a:rPr lang="bn-IN" sz="8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27E16AD-4FBB-4155-BCCA-4A3767214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174" y="1714972"/>
            <a:ext cx="10024443" cy="4163307"/>
          </a:xfrm>
        </p:spPr>
      </p:pic>
    </p:spTree>
    <p:extLst>
      <p:ext uri="{BB962C8B-B14F-4D97-AF65-F5344CB8AC3E}">
        <p14:creationId xmlns:p14="http://schemas.microsoft.com/office/powerpoint/2010/main" xmlns="" val="6552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466383" cy="1057683"/>
          </a:xfrm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এ,এইচ,এম, মোস্তাফিজুর রহমান</a:t>
            </a:r>
          </a:p>
          <a:p>
            <a:pPr marL="0" indent="0">
              <a:buNone/>
            </a:pP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প্রধান শিক্ষক</a:t>
            </a:r>
          </a:p>
          <a:p>
            <a:pPr marL="0" indent="0">
              <a:buNone/>
            </a:pP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উত্তর কৃষ্ণপুর সরকারি প্রাথমিক বিদ্যালয়</a:t>
            </a:r>
          </a:p>
          <a:p>
            <a:pPr marL="0" indent="0">
              <a:buNone/>
            </a:pP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ফুলবাড়ী,দিনাজপুর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F1918BB-421D-4A93-B96D-065B1E38B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346" y="2586845"/>
            <a:ext cx="1905741" cy="23821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F36D43-F368-47B3-94B7-FC48B88EC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471"/>
            <a:ext cx="10515600" cy="1163872"/>
          </a:xfrm>
        </p:spPr>
        <p:txBody>
          <a:bodyPr>
            <a:normAutofit/>
          </a:bodyPr>
          <a:lstStyle/>
          <a:p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349AF1-4E7E-4B7E-BDD4-12DDB1935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128603"/>
            <a:ext cx="9601196" cy="3747265"/>
          </a:xfrm>
        </p:spPr>
        <p:txBody>
          <a:bodyPr/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পাঠঃ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 ঞ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দেখে ব্যঞ্জন বর্ণ দিয়ে শব্দ গঠন ও বাক্য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73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21BE8E-7A8E-4172-A66E-BC7B8B210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F96A18-478B-4D22-893C-D23042BED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</a:t>
            </a:r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গঠন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8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231FB8A-F13B-4724-B0C5-36D10059A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1265" b="12360"/>
          <a:stretch/>
        </p:blipFill>
        <p:spPr>
          <a:xfrm>
            <a:off x="2156985" y="2302934"/>
            <a:ext cx="4777288" cy="2168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E5E648B-22D0-4A10-B025-15DF5E76C2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5160" y="2042168"/>
            <a:ext cx="4102421" cy="2467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76E9F1-B518-4780-B478-EFBC92512AF9}"/>
              </a:ext>
            </a:extLst>
          </p:cNvPr>
          <p:cNvSpPr txBox="1"/>
          <p:nvPr/>
        </p:nvSpPr>
        <p:spPr>
          <a:xfrm>
            <a:off x="8803833" y="4882733"/>
            <a:ext cx="1884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A3DE4DD-4536-4C5D-8931-D858D7A02E13}"/>
              </a:ext>
            </a:extLst>
          </p:cNvPr>
          <p:cNvSpPr txBox="1"/>
          <p:nvPr/>
        </p:nvSpPr>
        <p:spPr>
          <a:xfrm>
            <a:off x="2713220" y="5036695"/>
            <a:ext cx="2548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শমা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5834288-3A7C-4145-A894-B8AD15D35D22}"/>
              </a:ext>
            </a:extLst>
          </p:cNvPr>
          <p:cNvSpPr txBox="1"/>
          <p:nvPr/>
        </p:nvSpPr>
        <p:spPr>
          <a:xfrm flipH="1">
            <a:off x="703828" y="2352664"/>
            <a:ext cx="1182271" cy="184665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bn-IN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D10F2C84-7A2F-4484-A550-DDA38FA75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19528"/>
            <a:ext cx="9601196" cy="45719"/>
          </a:xfrm>
        </p:spPr>
        <p:txBody>
          <a:bodyPr>
            <a:normAutofit fontScale="90000"/>
          </a:bodyPr>
          <a:lstStyle/>
          <a:p>
            <a:r>
              <a:rPr lang="bn-IN" dirty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9330CE-08EE-435F-B06D-E6A3C72807E0}"/>
              </a:ext>
            </a:extLst>
          </p:cNvPr>
          <p:cNvSpPr txBox="1"/>
          <p:nvPr/>
        </p:nvSpPr>
        <p:spPr>
          <a:xfrm flipH="1">
            <a:off x="1664282" y="968119"/>
            <a:ext cx="2097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শব্দ গঠন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72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9DCC8C-262E-45D2-B952-7CADC354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3872"/>
          </a:xfrm>
        </p:spPr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শব্দ গঠন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74BD113-62F3-490F-AF79-5A75FC6FB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0736" y="1778992"/>
            <a:ext cx="3537679" cy="3537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DD1789-BD48-4F35-B5DB-5C7C50F9F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2" t="9273" r="8001" b="5442"/>
          <a:stretch/>
        </p:blipFill>
        <p:spPr>
          <a:xfrm>
            <a:off x="2782424" y="1778992"/>
            <a:ext cx="3537679" cy="3434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AD61F3-E72A-49E6-BE3D-10D96F2F34BD}"/>
              </a:ext>
            </a:extLst>
          </p:cNvPr>
          <p:cNvSpPr txBox="1"/>
          <p:nvPr/>
        </p:nvSpPr>
        <p:spPr>
          <a:xfrm>
            <a:off x="2783174" y="5329002"/>
            <a:ext cx="3312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ছাতা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593383-74D2-410C-9ADF-6BEC2296C107}"/>
              </a:ext>
            </a:extLst>
          </p:cNvPr>
          <p:cNvSpPr txBox="1"/>
          <p:nvPr/>
        </p:nvSpPr>
        <p:spPr>
          <a:xfrm>
            <a:off x="7375162" y="5329002"/>
            <a:ext cx="3717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2BA6AEB-9300-4DD0-A321-94FD3950A84A}"/>
              </a:ext>
            </a:extLst>
          </p:cNvPr>
          <p:cNvSpPr txBox="1"/>
          <p:nvPr/>
        </p:nvSpPr>
        <p:spPr>
          <a:xfrm>
            <a:off x="1057056" y="2278505"/>
            <a:ext cx="1065051" cy="144655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8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781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1A4499-E145-4D09-B29D-2F10CDAD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15" y="295824"/>
            <a:ext cx="3448987" cy="974360"/>
          </a:xfrm>
        </p:spPr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শব্দ গঠন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2708B2E-0ABB-490B-ABDF-68CD8A226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2466" y="1850114"/>
            <a:ext cx="5586827" cy="3157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0AF087-060C-435D-A00A-52927E5E7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8016" y="1339127"/>
            <a:ext cx="2972472" cy="3828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807D73D-1C3E-4A90-ABD0-1341A051910D}"/>
              </a:ext>
            </a:extLst>
          </p:cNvPr>
          <p:cNvSpPr txBox="1"/>
          <p:nvPr/>
        </p:nvSpPr>
        <p:spPr>
          <a:xfrm>
            <a:off x="1191153" y="2186426"/>
            <a:ext cx="1349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18149BF-22AA-40C2-ADAC-9CD5654161FF}"/>
              </a:ext>
            </a:extLst>
          </p:cNvPr>
          <p:cNvSpPr txBox="1"/>
          <p:nvPr/>
        </p:nvSpPr>
        <p:spPr>
          <a:xfrm>
            <a:off x="3481278" y="5723434"/>
            <a:ext cx="1885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জামা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EA3807-E8E2-476A-8A58-101A96734D10}"/>
              </a:ext>
            </a:extLst>
          </p:cNvPr>
          <p:cNvSpPr txBox="1"/>
          <p:nvPr/>
        </p:nvSpPr>
        <p:spPr>
          <a:xfrm>
            <a:off x="8244590" y="5486161"/>
            <a:ext cx="133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24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D65178-4A22-49AE-A229-81CCE27CE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500" y="689548"/>
            <a:ext cx="2512100" cy="539646"/>
          </a:xfrm>
        </p:spPr>
        <p:txBody>
          <a:bodyPr>
            <a:normAutofit fontScale="90000"/>
          </a:bodyPr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শব্দ গঠন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95F1BD6-1EFD-4B50-871E-F658E2E583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23449" y="1603948"/>
            <a:ext cx="4783876" cy="3143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4D4E8F-04F8-43B1-A032-CF90C8FB9B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2" r="-4252" b="16956"/>
          <a:stretch/>
        </p:blipFill>
        <p:spPr>
          <a:xfrm>
            <a:off x="7635862" y="1438000"/>
            <a:ext cx="3857536" cy="3309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8F3929-F042-4282-ABD9-C9B6D36B376D}"/>
              </a:ext>
            </a:extLst>
          </p:cNvPr>
          <p:cNvSpPr txBox="1"/>
          <p:nvPr/>
        </p:nvSpPr>
        <p:spPr>
          <a:xfrm>
            <a:off x="464696" y="2202499"/>
            <a:ext cx="1364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DB9A23-1C64-4A6A-8776-871841B1B238}"/>
              </a:ext>
            </a:extLst>
          </p:cNvPr>
          <p:cNvSpPr txBox="1"/>
          <p:nvPr/>
        </p:nvSpPr>
        <p:spPr>
          <a:xfrm>
            <a:off x="4461993" y="4766265"/>
            <a:ext cx="11600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ঝড়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4E5F72-B9A9-41CE-84E2-9F7E2D4A4844}"/>
              </a:ext>
            </a:extLst>
          </p:cNvPr>
          <p:cNvSpPr txBox="1"/>
          <p:nvPr/>
        </p:nvSpPr>
        <p:spPr>
          <a:xfrm>
            <a:off x="8495261" y="4766265"/>
            <a:ext cx="1919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ঝুড়ি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32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546146-715C-4711-8982-988C893D3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25" y="659567"/>
            <a:ext cx="2155302" cy="49467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2C2A538-89E4-407B-AA6E-9B3627F43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8683" y="1904539"/>
            <a:ext cx="4782694" cy="2678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8F3A97-F59D-4774-A3BD-1569C9B4C0B7}"/>
              </a:ext>
            </a:extLst>
          </p:cNvPr>
          <p:cNvSpPr txBox="1"/>
          <p:nvPr/>
        </p:nvSpPr>
        <p:spPr>
          <a:xfrm>
            <a:off x="838200" y="2376735"/>
            <a:ext cx="11992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9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161512-0FC9-435A-9226-3705AE238028}"/>
              </a:ext>
            </a:extLst>
          </p:cNvPr>
          <p:cNvSpPr txBox="1"/>
          <p:nvPr/>
        </p:nvSpPr>
        <p:spPr>
          <a:xfrm>
            <a:off x="3450704" y="4632442"/>
            <a:ext cx="1933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মিঞো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08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87</Words>
  <Application>Microsoft Office PowerPoint</Application>
  <PresentationFormat>Custom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সবাইকে ক্লাশে স্বাগতম</vt:lpstr>
      <vt:lpstr> পরিচিতি</vt:lpstr>
      <vt:lpstr>বিষয় পরিচিতি</vt:lpstr>
      <vt:lpstr>আজকের পাঠ</vt:lpstr>
      <vt:lpstr> </vt:lpstr>
      <vt:lpstr> শব্দ গঠন</vt:lpstr>
      <vt:lpstr> শব্দ গঠন</vt:lpstr>
      <vt:lpstr>শব্দ গঠন</vt:lpstr>
      <vt:lpstr> শব্দ গঠন</vt:lpstr>
      <vt:lpstr>সবাইকে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</dc:title>
  <dc:creator>DPE</dc:creator>
  <cp:lastModifiedBy>DPE</cp:lastModifiedBy>
  <cp:revision>51</cp:revision>
  <dcterms:created xsi:type="dcterms:W3CDTF">2020-06-19T14:34:37Z</dcterms:created>
  <dcterms:modified xsi:type="dcterms:W3CDTF">2020-07-01T17:42:20Z</dcterms:modified>
</cp:coreProperties>
</file>