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4E91-2915-424E-84DD-A11F1FA333E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826-BC5A-46C5-A4E1-8457C791F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4E91-2915-424E-84DD-A11F1FA333E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826-BC5A-46C5-A4E1-8457C791F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4E91-2915-424E-84DD-A11F1FA333E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826-BC5A-46C5-A4E1-8457C791F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4E91-2915-424E-84DD-A11F1FA333E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826-BC5A-46C5-A4E1-8457C791F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4E91-2915-424E-84DD-A11F1FA333E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826-BC5A-46C5-A4E1-8457C791F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4E91-2915-424E-84DD-A11F1FA333E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826-BC5A-46C5-A4E1-8457C791F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4E91-2915-424E-84DD-A11F1FA333E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826-BC5A-46C5-A4E1-8457C791F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4E91-2915-424E-84DD-A11F1FA333E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826-BC5A-46C5-A4E1-8457C791F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4E91-2915-424E-84DD-A11F1FA333E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826-BC5A-46C5-A4E1-8457C791F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4E91-2915-424E-84DD-A11F1FA333E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826-BC5A-46C5-A4E1-8457C791F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4E91-2915-424E-84DD-A11F1FA333E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7826-BC5A-46C5-A4E1-8457C791F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94E91-2915-424E-84DD-A11F1FA333E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D7826-BC5A-46C5-A4E1-8457C791FF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</dc:creator>
  <cp:lastModifiedBy>City</cp:lastModifiedBy>
  <cp:revision>3</cp:revision>
  <dcterms:created xsi:type="dcterms:W3CDTF">2020-07-01T15:38:45Z</dcterms:created>
  <dcterms:modified xsi:type="dcterms:W3CDTF">2020-07-01T16:04:03Z</dcterms:modified>
</cp:coreProperties>
</file>