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59" r:id="rId4"/>
    <p:sldId id="260" r:id="rId5"/>
    <p:sldId id="261" r:id="rId6"/>
    <p:sldId id="262" r:id="rId7"/>
    <p:sldId id="258" r:id="rId8"/>
    <p:sldId id="263" r:id="rId9"/>
    <p:sldId id="267" r:id="rId10"/>
    <p:sldId id="265" r:id="rId11"/>
    <p:sldId id="268" r:id="rId12"/>
    <p:sldId id="269" r:id="rId13"/>
    <p:sldId id="270" r:id="rId14"/>
    <p:sldId id="264" r:id="rId15"/>
  </p:sldIdLst>
  <p:sldSz cx="14400213" cy="7199313"/>
  <p:notesSz cx="9144000" cy="6858000"/>
  <p:defaultTextStyle>
    <a:defPPr>
      <a:defRPr lang="en-US"/>
    </a:defPPr>
    <a:lvl1pPr marL="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6" y="78"/>
      </p:cViewPr>
      <p:guideLst>
        <p:guide orient="horz" pos="226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3B479-1CD5-4DC2-BAAE-1D0C916AFDB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4D06-7662-4990-87DA-84442AAC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236454"/>
            <a:ext cx="12240181" cy="15431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32" y="4079611"/>
            <a:ext cx="10080149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426C-4765-4E87-B314-2402AC9B43B3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283C-1C9F-4281-A7BC-938823598533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4" y="288307"/>
            <a:ext cx="3240048" cy="6142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288307"/>
            <a:ext cx="9480140" cy="6142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C51-F92F-47E4-9422-B9D2232551AD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4290-21C3-4CD0-8D4A-6E5D70DF07FE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18" y="4626226"/>
            <a:ext cx="12240181" cy="14298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518" y="3051377"/>
            <a:ext cx="12240181" cy="15748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4C52-321B-496A-9B3D-DA572FE65152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11" y="1679840"/>
            <a:ext cx="6360094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108" y="1679840"/>
            <a:ext cx="6360094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C8A-02C9-4682-876F-77D7CEFCD0B4}" type="datetime1">
              <a:rPr lang="en-GB" smtClean="0"/>
              <a:t>01/07/2020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611513"/>
            <a:ext cx="6362595" cy="67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11" y="2283115"/>
            <a:ext cx="6362595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109" y="1611513"/>
            <a:ext cx="6365094" cy="67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109" y="2283115"/>
            <a:ext cx="6365094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3744-E5BF-46D5-856C-C724206C0799}" type="datetime1">
              <a:rPr lang="en-GB" smtClean="0"/>
              <a:t>01/07/2020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19EF-0B5E-4A45-BB82-D68E3CC8E924}" type="datetime1">
              <a:rPr lang="en-GB" smtClean="0"/>
              <a:t>01/07/2020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68A0-1556-4560-89AB-1D8954214911}" type="datetime1">
              <a:rPr lang="en-GB" smtClean="0"/>
              <a:t>01/07/2020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6639"/>
            <a:ext cx="4737571" cy="12198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083" y="286640"/>
            <a:ext cx="8050119" cy="6144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11" y="1506523"/>
            <a:ext cx="4737571" cy="49245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B595-9D86-4845-A0DD-20C95024E4FE}" type="datetime1">
              <a:rPr lang="en-GB" smtClean="0"/>
              <a:t>01/07/2020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42" y="5039519"/>
            <a:ext cx="8640128" cy="594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542" y="643272"/>
            <a:ext cx="8640128" cy="4319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542" y="5634463"/>
            <a:ext cx="8640128" cy="84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AE-CC82-48E4-83A2-1E0CD5E7EB60}" type="datetime1">
              <a:rPr lang="en-GB" smtClean="0"/>
              <a:t>01/07/2020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679840"/>
            <a:ext cx="12960192" cy="475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16A6-A8AB-4C0B-A219-E7231A4FE8F5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" y="627856"/>
            <a:ext cx="13106400" cy="5943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727ABF-110A-4012-A652-EDCB9FD764DC}"/>
              </a:ext>
            </a:extLst>
          </p:cNvPr>
          <p:cNvSpPr/>
          <p:nvPr/>
        </p:nvSpPr>
        <p:spPr>
          <a:xfrm>
            <a:off x="5074362" y="2491660"/>
            <a:ext cx="42514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0A966-1F91-4E31-8E0B-C8A04C4B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EAA9-523C-4892-A6BF-36500640D846}" type="datetime1">
              <a:rPr lang="en-GB" smtClean="0"/>
              <a:t>01/07/2020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ACBDF-6FF5-498A-AB9D-9E9B5F44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BFEE-45AF-4B10-9CB7-9240D756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80px-Ma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9106" y="1008857"/>
            <a:ext cx="2590800" cy="1849993"/>
          </a:xfrm>
          <a:prstGeom prst="rect">
            <a:avLst/>
          </a:prstGeom>
        </p:spPr>
      </p:pic>
      <p:pic>
        <p:nvPicPr>
          <p:cNvPr id="4" name="Picture 3" descr="RICE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06" y="1085056"/>
            <a:ext cx="2514600" cy="1752600"/>
          </a:xfrm>
          <a:prstGeom prst="rect">
            <a:avLst/>
          </a:prstGeom>
        </p:spPr>
      </p:pic>
      <p:pic>
        <p:nvPicPr>
          <p:cNvPr id="6" name="Picture 5" descr="P109051920130609064849-300x1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06" y="4361656"/>
            <a:ext cx="2590800" cy="1676400"/>
          </a:xfrm>
          <a:prstGeom prst="rect">
            <a:avLst/>
          </a:prstGeom>
        </p:spPr>
      </p:pic>
      <p:pic>
        <p:nvPicPr>
          <p:cNvPr id="7" name="Picture 6" descr="pot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106" y="4133057"/>
            <a:ext cx="2819400" cy="187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3906" y="32305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0706" y="32305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3906" y="375205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506" y="375205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আলু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106" y="619045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শর্করা জাতীয় খাদ্য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3D5D7-1283-4C1C-8017-9A1CAE60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BA6B-459B-4D17-AF35-E45B319304D5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9648-DFD2-4936-8EA4-C9BAD3C8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DE4C39-E07B-4FC4-B5FB-80913548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ng_oil_bottle.jpg"/>
          <p:cNvPicPr>
            <a:picLocks noChangeAspect="1"/>
          </p:cNvPicPr>
          <p:nvPr/>
        </p:nvPicPr>
        <p:blipFill>
          <a:blip r:embed="rId2" cstate="print"/>
          <a:srcRect l="4167" t="4000" r="4000"/>
          <a:stretch>
            <a:fillRect/>
          </a:stretch>
        </p:blipFill>
        <p:spPr>
          <a:xfrm>
            <a:off x="3085306" y="932656"/>
            <a:ext cx="2209800" cy="1828800"/>
          </a:xfrm>
          <a:prstGeom prst="rect">
            <a:avLst/>
          </a:prstGeom>
        </p:spPr>
      </p:pic>
      <p:pic>
        <p:nvPicPr>
          <p:cNvPr id="3" name="Picture 2" descr="che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0706" y="1161256"/>
            <a:ext cx="2286000" cy="1463040"/>
          </a:xfrm>
          <a:prstGeom prst="rect">
            <a:avLst/>
          </a:prstGeom>
        </p:spPr>
      </p:pic>
      <p:pic>
        <p:nvPicPr>
          <p:cNvPr id="4" name="Picture 3" descr="নষ্ট-হয়ে-যাওয়া-ঘি-করে-তুলুন-একদম-নতু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306" y="4285457"/>
            <a:ext cx="2362200" cy="1521353"/>
          </a:xfrm>
          <a:prstGeom prst="rect">
            <a:avLst/>
          </a:prstGeom>
        </p:spPr>
      </p:pic>
      <p:pic>
        <p:nvPicPr>
          <p:cNvPr id="5" name="Picture 4" descr="pud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107" y="4056856"/>
            <a:ext cx="2377779" cy="1701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906" y="47545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1706" y="3992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পনির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2506" y="337105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ঘি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3106" y="321865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পুডিং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5506" y="6114257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চর্বি জাতীয় খাদ্য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58E662-3F20-4672-AD3A-508ADF29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39CD-A6D7-4228-A29E-3181D55F083C}" type="datetime1">
              <a:rPr lang="en-GB" smtClean="0"/>
              <a:t>01/07/2020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F0CEF1-9753-4DBE-8615-9840F805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1B4FD8-C239-469C-972A-12B3EE3D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20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06" y="1389856"/>
            <a:ext cx="7310228" cy="45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4406" y="5966618"/>
            <a:ext cx="8001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    এগুলো কোন জাতীয়  খাদ্য?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9506" y="475457"/>
            <a:ext cx="259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আমিষ খাদ্য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9DB33-E733-43E6-861C-6F38169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68B-EF12-4A39-8D7B-8767AD4CB160}" type="datetime1">
              <a:rPr lang="en-GB" smtClean="0"/>
              <a:t>01/07/2020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62A46D-F54D-4CBA-A421-FDFFEB0D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0A81C-31BF-4C6E-99E4-785BFF4D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y-be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06" y="1694656"/>
            <a:ext cx="6089904" cy="3288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106" y="70405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শর্করা 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9706" y="5428457"/>
            <a:ext cx="6400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শিমের বিচি কোন জাতীয় খাদ্য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5C4F4-3B8B-4606-8131-F9419344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88C-3B7F-4AC8-8E76-1F148F5FB7C5}" type="datetime1">
              <a:rPr lang="en-GB" smtClean="0"/>
              <a:t>01/07/2020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3740-7A7C-4E26-BA69-D1428B01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496F-0F08-42D8-9B1F-AD1AC170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y-floral-design-border-5183221.jpg"/>
          <p:cNvPicPr>
            <a:picLocks noChangeAspect="1"/>
          </p:cNvPicPr>
          <p:nvPr/>
        </p:nvPicPr>
        <p:blipFill>
          <a:blip r:embed="rId2"/>
          <a:srcRect b="8289"/>
          <a:stretch>
            <a:fillRect/>
          </a:stretch>
        </p:blipFill>
        <p:spPr>
          <a:xfrm>
            <a:off x="2628106" y="856456"/>
            <a:ext cx="9143999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2106" y="2609056"/>
            <a:ext cx="68580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DB116-29A1-44EA-B46A-22443B97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AF97-4D56-4269-8A2A-3A501DDEBCA8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60E8-A725-4B96-BB9B-355F58BA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9949B-AC91-4F9C-9729-FF835F1E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8606" y="1583719"/>
            <a:ext cx="8763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বেলায়েত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জনারদন্দী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সরকারি প্রাথমিক বিদ্যা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লয়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কালকিনি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>
                <a:latin typeface="Monotype Corsiva" panose="03010101010201010101" pitchFamily="66" charset="0"/>
                <a:cs typeface="NikoshBAN" pitchFamily="2" charset="0"/>
              </a:rPr>
              <a:t>Gmail : belayet01715205765@gmail.com</a:t>
            </a:r>
          </a:p>
          <a:p>
            <a:pPr algn="ctr"/>
            <a:endParaRPr lang="bn-IN" sz="3600" dirty="0">
              <a:latin typeface="Monotype Corsiva" panose="03010101010201010101" pitchFamily="66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340A2-C168-4743-A5E5-0BC26C684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" y="399256"/>
            <a:ext cx="2041921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95869-B5FC-4D21-A3E7-33A1B179227C}"/>
              </a:ext>
            </a:extLst>
          </p:cNvPr>
          <p:cNvSpPr txBox="1"/>
          <p:nvPr/>
        </p:nvSpPr>
        <p:spPr>
          <a:xfrm>
            <a:off x="4572093" y="260143"/>
            <a:ext cx="525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0C96D-BF31-4394-98C5-5D551648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8D2A-B2CE-47FE-A271-9F558EBCC8B9}" type="datetime1">
              <a:rPr lang="en-GB" smtClean="0"/>
              <a:t>01/07/2020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12458-A7CE-41A7-A9B3-0E79657B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0E8FC-0C5C-499B-B681-E8AF7825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59B3D-68B3-4432-92CC-4006DCAF55CA}"/>
              </a:ext>
            </a:extLst>
          </p:cNvPr>
          <p:cNvSpPr txBox="1"/>
          <p:nvPr/>
        </p:nvSpPr>
        <p:spPr>
          <a:xfrm>
            <a:off x="2132806" y="1706830"/>
            <a:ext cx="101346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C037-4E55-49F0-A432-986081B94DBD}"/>
              </a:ext>
            </a:extLst>
          </p:cNvPr>
          <p:cNvSpPr txBox="1"/>
          <p:nvPr/>
        </p:nvSpPr>
        <p:spPr>
          <a:xfrm>
            <a:off x="4572093" y="260143"/>
            <a:ext cx="525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61184-0217-45D2-A2BD-975E63B7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DEE-2667-40F4-9B10-7A1EFC854403}" type="datetime1">
              <a:rPr lang="en-GB" smtClean="0"/>
              <a:t>01/07/2020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CCE2-ED90-4B77-9C1F-510E4A63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09BF-C265-45F5-A0B8-907B0E02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6406" y="1237456"/>
            <a:ext cx="58674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চিত্রের মাধ্যমে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42906" y="32138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906" y="321389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2E902-4A99-4C00-8754-5B878884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754-1F91-48C2-87E0-DCBA4950D514}" type="datetime1">
              <a:rPr lang="en-GB" smtClean="0"/>
              <a:t>01/07/2020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A8D4A-96B6-4950-8631-C4F7218B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0214E-3D4B-4451-BA41-99415F1D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87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706" y="627856"/>
            <a:ext cx="2057400" cy="1240318"/>
          </a:xfrm>
          <a:prstGeom prst="rect">
            <a:avLst/>
          </a:prstGeom>
        </p:spPr>
      </p:pic>
      <p:pic>
        <p:nvPicPr>
          <p:cNvPr id="3" name="Picture 2" descr="pot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306" y="475457"/>
            <a:ext cx="2057400" cy="1444423"/>
          </a:xfrm>
          <a:prstGeom prst="rect">
            <a:avLst/>
          </a:prstGeom>
        </p:spPr>
      </p:pic>
      <p:pic>
        <p:nvPicPr>
          <p:cNvPr id="4" name="Picture 3" descr="RICE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906" y="551657"/>
            <a:ext cx="2057400" cy="1227311"/>
          </a:xfrm>
          <a:prstGeom prst="rect">
            <a:avLst/>
          </a:prstGeom>
        </p:spPr>
      </p:pic>
      <p:pic>
        <p:nvPicPr>
          <p:cNvPr id="5" name="Picture 4" descr="image_70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906" y="2228056"/>
            <a:ext cx="2286000" cy="1485900"/>
          </a:xfrm>
          <a:prstGeom prst="rect">
            <a:avLst/>
          </a:prstGeom>
        </p:spPr>
      </p:pic>
      <p:pic>
        <p:nvPicPr>
          <p:cNvPr id="6" name="Picture 5" descr="pud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706" y="2228056"/>
            <a:ext cx="2131060" cy="1575486"/>
          </a:xfrm>
          <a:prstGeom prst="rect">
            <a:avLst/>
          </a:prstGeom>
        </p:spPr>
      </p:pic>
      <p:pic>
        <p:nvPicPr>
          <p:cNvPr id="7" name="Picture 6" descr="FitnessBD_1313414889_1-yogu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706" y="2304256"/>
            <a:ext cx="2152650" cy="1614488"/>
          </a:xfrm>
          <a:prstGeom prst="rect">
            <a:avLst/>
          </a:prstGeom>
        </p:spPr>
      </p:pic>
      <p:pic>
        <p:nvPicPr>
          <p:cNvPr id="8" name="Picture 7" descr="1280px-Mai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28906" y="4209257"/>
            <a:ext cx="2209800" cy="1577935"/>
          </a:xfrm>
          <a:prstGeom prst="rect">
            <a:avLst/>
          </a:prstGeom>
        </p:spPr>
      </p:pic>
      <p:pic>
        <p:nvPicPr>
          <p:cNvPr id="10" name="Picture 9" descr="ratul_shah_1349104404_6-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906" y="4437857"/>
            <a:ext cx="2252330" cy="1452753"/>
          </a:xfrm>
          <a:prstGeom prst="rect">
            <a:avLst/>
          </a:prstGeom>
        </p:spPr>
      </p:pic>
      <p:pic>
        <p:nvPicPr>
          <p:cNvPr id="11" name="Picture 10" descr="5241efc6c5bb799a6cd46ea50fbbe3dd_X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9506" y="4361656"/>
            <a:ext cx="2190750" cy="1460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9306" y="6114257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ধর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খাদ্য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DEC07F-90E5-40DA-A369-1CD40121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CEA7-5B5C-4839-BE0D-84A8CE4E7D00}" type="datetime1">
              <a:rPr lang="en-GB" smtClean="0"/>
              <a:t>01/07/2020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C9F942-7948-4622-BBE2-43F552DB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89F5EF6-6928-4423-9A88-A1077B99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9906" y="780257"/>
            <a:ext cx="3200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306" y="2877124"/>
            <a:ext cx="8991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3.1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6" name="Sun 5"/>
          <p:cNvSpPr/>
          <p:nvPr/>
        </p:nvSpPr>
        <p:spPr>
          <a:xfrm>
            <a:off x="10400506" y="5885656"/>
            <a:ext cx="1066800" cy="9906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400506" y="323056"/>
            <a:ext cx="1143000" cy="9144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856706" y="5885656"/>
            <a:ext cx="1143000" cy="914400"/>
          </a:xfrm>
          <a:prstGeom prst="su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856706" y="399256"/>
            <a:ext cx="1143000" cy="914400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BAC4-E591-4E71-B37C-2E7D212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BA4-81B8-408D-9382-71C9A5E70FB3}" type="datetime1">
              <a:rPr lang="en-GB" smtClean="0"/>
              <a:t>01/07/2020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DFF208-0953-4DD2-9F2C-D50900DE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A991D7-D071-4FA1-8A69-4621DA0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Wallpaper-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06" y="170656"/>
            <a:ext cx="12725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6706" y="4514055"/>
            <a:ext cx="830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 বইয়ের ৪৪, ৪৫ পৃষ্ঠা বের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322E5-2552-4B94-9A81-6B954E0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B1F-E6FE-4AE2-8934-EA203032917C}" type="datetime1">
              <a:rPr lang="en-GB" smtClean="0"/>
              <a:t>01/07/2020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E0D5-AA16-4271-8137-50A124C1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EBDC-16ED-4C9D-B438-CA455F3E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65" y="106392"/>
            <a:ext cx="14389183" cy="69865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 দলে ভাগ করে দেব। প্রথম দলকে ৫টি আমিষ  খাদ্যের নাম,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দ্বিতীয় দলকে ৫টি শর্করা খাদ্যের নাম ,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তৃতীয় দলকে ৫টি চর্বির নাম লিখতে বলব।</a:t>
            </a:r>
          </a:p>
          <a:p>
            <a:pPr algn="ctr"/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0093B-B97E-4EF9-A724-19B50B32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4E17-CE07-4BFF-8DEA-01630827C46A}" type="datetime1">
              <a:rPr lang="en-GB" smtClean="0"/>
              <a:t>01/07/2020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9DB9C-0E61-46AD-99CC-87A1BE8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B5811-89D7-4B13-A8FF-B69CF242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87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06" y="1161256"/>
            <a:ext cx="2362200" cy="1676400"/>
          </a:xfrm>
          <a:prstGeom prst="rect">
            <a:avLst/>
          </a:prstGeom>
        </p:spPr>
      </p:pic>
      <p:pic>
        <p:nvPicPr>
          <p:cNvPr id="6" name="Picture 5" descr="buttermi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506" y="1085056"/>
            <a:ext cx="2362200" cy="1752600"/>
          </a:xfrm>
          <a:prstGeom prst="rect">
            <a:avLst/>
          </a:prstGeom>
        </p:spPr>
      </p:pic>
      <p:pic>
        <p:nvPicPr>
          <p:cNvPr id="7" name="Picture 6" descr="3eg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06" y="3828257"/>
            <a:ext cx="2743200" cy="1821485"/>
          </a:xfrm>
          <a:prstGeom prst="rect">
            <a:avLst/>
          </a:prstGeom>
        </p:spPr>
      </p:pic>
      <p:pic>
        <p:nvPicPr>
          <p:cNvPr id="8" name="Picture 7" descr="chicken-me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906" y="3752056"/>
            <a:ext cx="2819400" cy="187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3906" y="47545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1706" y="47545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906" y="329485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506" y="314245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106" y="603805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9DCC3-FB8F-430E-9223-EF85B9F1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DB-033B-44C8-B821-80F35AF22F99}" type="datetime1">
              <a:rPr lang="en-GB" smtClean="0"/>
              <a:t>01/07/2020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227F4-509B-460C-9DC4-0B846499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4A9B-C47A-48EC-B802-3501A636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418</Words>
  <Application>Microsoft Office PowerPoint</Application>
  <PresentationFormat>Custom</PresentationFormat>
  <Paragraphs>89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Computer Science</dc:creator>
  <cp:lastModifiedBy>user</cp:lastModifiedBy>
  <cp:revision>71</cp:revision>
  <dcterms:created xsi:type="dcterms:W3CDTF">2006-08-16T00:00:00Z</dcterms:created>
  <dcterms:modified xsi:type="dcterms:W3CDTF">2020-07-01T10:21:13Z</dcterms:modified>
</cp:coreProperties>
</file>