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01" r:id="rId2"/>
    <p:sldMasterId id="2147483802" r:id="rId3"/>
    <p:sldMasterId id="2147483803" r:id="rId4"/>
    <p:sldMasterId id="2147483804" r:id="rId5"/>
    <p:sldMasterId id="2147483805" r:id="rId6"/>
    <p:sldMasterId id="2147483806" r:id="rId7"/>
    <p:sldMasterId id="2147483807" r:id="rId8"/>
    <p:sldMasterId id="2147483808" r:id="rId9"/>
    <p:sldMasterId id="2147483809" r:id="rId10"/>
    <p:sldMasterId id="2147483810" r:id="rId11"/>
    <p:sldMasterId id="2147483811" r:id="rId12"/>
    <p:sldMasterId id="2147483812" r:id="rId13"/>
    <p:sldMasterId id="2147483813" r:id="rId14"/>
    <p:sldMasterId id="2147483814" r:id="rId15"/>
    <p:sldMasterId id="2147483815" r:id="rId16"/>
    <p:sldMasterId id="2147483912" r:id="rId17"/>
  </p:sldMasterIdLst>
  <p:sldIdLst>
    <p:sldId id="256" r:id="rId18"/>
    <p:sldId id="257" r:id="rId19"/>
    <p:sldId id="275" r:id="rId20"/>
    <p:sldId id="259" r:id="rId21"/>
    <p:sldId id="260" r:id="rId22"/>
    <p:sldId id="261" r:id="rId23"/>
    <p:sldId id="271" r:id="rId24"/>
    <p:sldId id="263" r:id="rId25"/>
    <p:sldId id="264" r:id="rId26"/>
    <p:sldId id="270" r:id="rId27"/>
    <p:sldId id="258" r:id="rId28"/>
    <p:sldId id="262" r:id="rId29"/>
    <p:sldId id="265" r:id="rId30"/>
    <p:sldId id="272" r:id="rId31"/>
    <p:sldId id="267" r:id="rId32"/>
    <p:sldId id="266" r:id="rId33"/>
    <p:sldId id="269" r:id="rId34"/>
  </p:sldIdLst>
  <p:sldSz cx="14400213" cy="7199313"/>
  <p:notesSz cx="9144000" cy="6858000"/>
  <p:defaultTextStyle>
    <a:defPPr>
      <a:defRPr lang="en-US"/>
    </a:defPPr>
    <a:lvl1pPr marL="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26E"/>
    <a:srgbClr val="FF00FF"/>
    <a:srgbClr val="220361"/>
    <a:srgbClr val="FFA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542" y="2869762"/>
            <a:ext cx="9619198" cy="1441406"/>
          </a:xfrm>
        </p:spPr>
        <p:txBody>
          <a:bodyPr anchor="b">
            <a:noAutofit/>
          </a:bodyPr>
          <a:lstStyle>
            <a:lvl1pPr algn="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542" y="4612725"/>
            <a:ext cx="9619198" cy="1173313"/>
          </a:xfrm>
        </p:spPr>
        <p:txBody>
          <a:bodyPr>
            <a:normAutofit/>
          </a:bodyPr>
          <a:lstStyle>
            <a:lvl1pPr marL="0" indent="0" algn="r">
              <a:buNone/>
              <a:defRPr sz="210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1673" y="2887218"/>
            <a:ext cx="1384140" cy="1423950"/>
          </a:xfrm>
        </p:spPr>
        <p:txBody>
          <a:bodyPr/>
          <a:lstStyle/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6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5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0133" y="0"/>
            <a:ext cx="5400080" cy="7199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757708" y="569270"/>
            <a:ext cx="3996059" cy="2015808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199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13" y="799924"/>
            <a:ext cx="7200107" cy="4799542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74927" y="2636823"/>
            <a:ext cx="4014059" cy="3282613"/>
          </a:xfrm>
        </p:spPr>
        <p:txBody>
          <a:bodyPr>
            <a:normAutofit/>
          </a:bodyPr>
          <a:lstStyle>
            <a:lvl1pPr marL="0" marR="0" indent="0" algn="l" defTabSz="959937" rtl="0" eaLnBrk="1" fontAlgn="auto" latinLnBrk="0" hangingPunct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90">
                <a:solidFill>
                  <a:srgbClr val="262626"/>
                </a:solidFill>
              </a:defRPr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marL="0" marR="0" lvl="0" indent="0" algn="l" defTabSz="959937" rtl="0" eaLnBrk="1" fontAlgn="auto" latinLnBrk="0" hangingPunct="1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812" y="5688347"/>
            <a:ext cx="12733388" cy="643805"/>
          </a:xfrm>
        </p:spPr>
        <p:txBody>
          <a:bodyPr anchor="b">
            <a:normAutofit/>
          </a:bodyPr>
          <a:lstStyle>
            <a:lvl1pPr>
              <a:defRPr sz="335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4400213" cy="559626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40"/>
              </a:spcBef>
              <a:buNone/>
              <a:defRPr sz="335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212" y="6203854"/>
            <a:ext cx="10900961" cy="55994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70">
                <a:solidFill>
                  <a:srgbClr val="262626"/>
                </a:solidFill>
              </a:defRPr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21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44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27653" y="729930"/>
            <a:ext cx="3105046" cy="50395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264" y="749929"/>
            <a:ext cx="9135135" cy="566945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6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1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4400213" cy="7199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11" y="808812"/>
            <a:ext cx="12735188" cy="3519664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9238" spc="-126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412" y="4416246"/>
            <a:ext cx="10899611" cy="1727835"/>
          </a:xfrm>
        </p:spPr>
        <p:txBody>
          <a:bodyPr>
            <a:normAutofit/>
          </a:bodyPr>
          <a:lstStyle>
            <a:lvl1pPr marL="0" indent="0" algn="l">
              <a:buNone/>
              <a:defRPr sz="3359">
                <a:solidFill>
                  <a:srgbClr val="262626"/>
                </a:solidFill>
                <a:latin typeface="+mj-lt"/>
              </a:defRPr>
            </a:lvl1pPr>
            <a:lvl2pPr marL="479969" indent="0" algn="ctr">
              <a:buNone/>
              <a:defRPr sz="2939"/>
            </a:lvl2pPr>
            <a:lvl3pPr marL="959937" indent="0" algn="ctr">
              <a:buNone/>
              <a:defRPr sz="2520"/>
            </a:lvl3pPr>
            <a:lvl4pPr marL="1439906" indent="0" algn="ctr">
              <a:buNone/>
              <a:defRPr sz="2100"/>
            </a:lvl4pPr>
            <a:lvl5pPr marL="1919874" indent="0" algn="ctr">
              <a:buNone/>
              <a:defRPr sz="2100"/>
            </a:lvl5pPr>
            <a:lvl6pPr marL="2399843" indent="0" algn="ctr">
              <a:buNone/>
              <a:defRPr sz="2100"/>
            </a:lvl6pPr>
            <a:lvl7pPr marL="2879811" indent="0" algn="ctr">
              <a:buNone/>
              <a:defRPr sz="2100"/>
            </a:lvl7pPr>
            <a:lvl8pPr marL="3359780" indent="0" algn="ctr">
              <a:buNone/>
              <a:defRPr sz="2100"/>
            </a:lvl8pPr>
            <a:lvl9pPr marL="383974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1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11" y="805612"/>
            <a:ext cx="12733388" cy="352286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9238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412" y="4413447"/>
            <a:ext cx="10897361" cy="1727835"/>
          </a:xfrm>
        </p:spPr>
        <p:txBody>
          <a:bodyPr anchor="t">
            <a:normAutofit/>
          </a:bodyPr>
          <a:lstStyle>
            <a:lvl1pPr marL="0" indent="0">
              <a:buNone/>
              <a:defRPr sz="3359">
                <a:solidFill>
                  <a:schemeClr val="tx1"/>
                </a:solidFill>
                <a:latin typeface="+mj-lt"/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212" y="2097578"/>
            <a:ext cx="5508081" cy="3954823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0101" y="2097578"/>
            <a:ext cx="5508081" cy="3954823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6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212" y="2142018"/>
            <a:ext cx="5508081" cy="759403"/>
          </a:xfrm>
        </p:spPr>
        <p:txBody>
          <a:bodyPr anchor="ctr">
            <a:normAutofit/>
          </a:bodyPr>
          <a:lstStyle>
            <a:lvl1pPr marL="0" indent="0">
              <a:buNone/>
              <a:defRPr sz="231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212" y="2890101"/>
            <a:ext cx="5508081" cy="3359679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95705" y="2139885"/>
            <a:ext cx="5508081" cy="758328"/>
          </a:xfrm>
        </p:spPr>
        <p:txBody>
          <a:bodyPr anchor="ctr">
            <a:normAutofit/>
          </a:bodyPr>
          <a:lstStyle>
            <a:lvl1pPr marL="0" indent="0">
              <a:buNone/>
              <a:defRPr sz="231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95705" y="2887903"/>
            <a:ext cx="5508081" cy="3359679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A6EC-0089-47F2-91E2-A46D4BC22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15471-E0C9-4A58-93E9-E6B9E3253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8F454-DA9A-4080-AA4F-0CDCFFC59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CDB402-45CC-45EA-BA61-3461625E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407B-0D6A-46CD-8783-0C2E8B406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B8554-5689-412A-AC36-4B679F3A1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A7F8-0CEC-4FDD-A63D-3BFFC2496DC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15A3F-E5A9-4466-899A-2190275A8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F4DD9-9106-4B67-A99D-F1449490B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82F4D-7FA8-4382-9E0A-4EB8A9BE2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9925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68808-A006-4BD6-A8CF-8764D4E4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B0DC0-5694-44EE-BE9A-F613EB963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3E8E4-DD72-4182-8F5F-1426D454D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9393C-89D0-4C5B-A5C5-FC2F55D4B0C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8927B-90D1-4A9B-A23C-A61DC8F2B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1DFB-23B6-40A3-80F2-D936C8803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0D11-68EF-450E-91EB-213B05BE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1296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3A467D-65A9-4E13-9014-DCEBCB6B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E931C-47B1-4648-97EA-ACE09F93F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29C0-2E6C-4011-8CB7-7A6A6020C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E61D-5C25-45C9-AC57-4F79CA121A6F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A5C5D-62BD-4058-B884-F7009B333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9DB8E-7FF2-4FE0-92A0-17234696D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7E216-8AB1-4144-9D20-C0A777FBE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1737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D0667-14FC-4C16-987E-A511B747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343C3-2689-4BD7-9248-EB18F78DE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94636-D358-4D33-9428-7F6088642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7BE3E-7742-4107-85E7-BFC9FFD259CB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D6957-6139-4921-B26A-96AD4BFF1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B181F-1FD8-4F5E-88CE-9A46DA490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7311-6E82-4A10-A76A-A7A0F897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4054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FB93B-6AC2-4549-BAD0-C21AD856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B0C37-BABE-4E9A-AF9A-F9ABF2D13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6C43D-86E9-46E5-8726-7363802E0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7C0B-8E85-4C49-A207-D83C87DA377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EB187-F342-41B2-B838-C7C137947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4DAE4-96F9-4042-994C-BE095E5F7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4C466-1B50-4B42-A505-07DDD372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5724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FB1CD-BB2C-452D-9769-A04E5ACA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9F3E0-0472-4336-B61F-CFB9AE241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56545-6485-45B2-ACCC-9E4137C22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6A37-3F58-4947-8735-5F16DD9BA2B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54668-9323-4527-84C2-FD5710B1D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B42A1-CFF8-4C54-B1A7-AE5D02DA2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173BF-5538-44DC-85B4-E628E4E9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7302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9618" y="614341"/>
            <a:ext cx="11480570" cy="157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618" y="2399771"/>
            <a:ext cx="11480571" cy="422359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9620" y="6792742"/>
            <a:ext cx="2544301" cy="287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1AE7991-80C4-49EC-9748-4F57E907E78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0084" y="6792742"/>
            <a:ext cx="6970330" cy="287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ন, সহকারি শিক্ষক, 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সপ্রাবি, 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ীপুর।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00190" y="6792742"/>
            <a:ext cx="1150017" cy="287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00013" y="867449"/>
            <a:ext cx="0" cy="959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0278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59937" rtl="0" eaLnBrk="1" latinLnBrk="0" hangingPunct="1">
        <a:lnSpc>
          <a:spcPct val="80000"/>
        </a:lnSpc>
        <a:spcBef>
          <a:spcPct val="0"/>
        </a:spcBef>
        <a:buNone/>
        <a:defRPr sz="5249" kern="1200" cap="all" spc="10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5994" indent="-95994" algn="l" defTabSz="959937" rtl="0" eaLnBrk="1" latinLnBrk="0" hangingPunct="1">
        <a:lnSpc>
          <a:spcPct val="90000"/>
        </a:lnSpc>
        <a:spcBef>
          <a:spcPts val="1260"/>
        </a:spcBef>
        <a:spcAft>
          <a:spcPts val="21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278382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470369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623959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470" kern="1200">
          <a:solidFill>
            <a:schemeClr val="tx1"/>
          </a:solidFill>
          <a:latin typeface="+mn-lt"/>
          <a:ea typeface="+mn-ea"/>
          <a:cs typeface="+mn-cs"/>
        </a:defRPr>
      </a:lvl4pPr>
      <a:lvl5pPr marL="815947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959937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1113527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1276716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1430306" indent="-143991" algn="l" defTabSz="959937" rtl="0" eaLnBrk="1" latinLnBrk="0" hangingPunct="1">
        <a:lnSpc>
          <a:spcPct val="90000"/>
        </a:lnSpc>
        <a:spcBef>
          <a:spcPts val="210"/>
        </a:spcBef>
        <a:spcAft>
          <a:spcPts val="420"/>
        </a:spcAft>
        <a:buClr>
          <a:schemeClr val="accent1"/>
        </a:buClr>
        <a:buFont typeface="Wingdings 3" pitchFamily="18" charset="2"/>
        <a:buChar char=""/>
        <a:defRPr sz="1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6261" y="524394"/>
            <a:ext cx="12723938" cy="174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212" y="2111799"/>
            <a:ext cx="12701438" cy="395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012" y="6731586"/>
            <a:ext cx="4860072" cy="239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7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B9FADA4-388C-49FE-90A3-7ED6E4C9B68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12" y="6880915"/>
            <a:ext cx="5940088" cy="239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7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47" y="6168873"/>
            <a:ext cx="3456051" cy="1466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813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AEECE46-1C4F-44C1-946D-CD5EF4D8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59937" rtl="0" eaLnBrk="1" latinLnBrk="0" hangingPunct="1">
        <a:lnSpc>
          <a:spcPct val="85000"/>
        </a:lnSpc>
        <a:spcBef>
          <a:spcPct val="0"/>
        </a:spcBef>
        <a:buNone/>
        <a:defRPr sz="5669" kern="1200" spc="-126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5994" indent="-95994" algn="l" defTabSz="959937" rtl="0" eaLnBrk="1" latinLnBrk="0" hangingPunct="1">
        <a:lnSpc>
          <a:spcPct val="85000"/>
        </a:lnSpc>
        <a:spcBef>
          <a:spcPts val="1365"/>
        </a:spcBef>
        <a:buFont typeface="Arial" pitchFamily="34" charset="0"/>
        <a:buChar char=" "/>
        <a:defRPr sz="25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64776" indent="-359976" algn="l" defTabSz="959937" rtl="0" eaLnBrk="1" latinLnBrk="0" hangingPunct="1">
        <a:lnSpc>
          <a:spcPct val="85000"/>
        </a:lnSpc>
        <a:spcBef>
          <a:spcPts val="630"/>
        </a:spcBef>
        <a:buFont typeface="Arial" pitchFamily="34" charset="0"/>
        <a:buChar char=" "/>
        <a:defRPr sz="25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75962" indent="-575962" algn="l" defTabSz="959937" rtl="0" eaLnBrk="1" latinLnBrk="0" hangingPunct="1">
        <a:lnSpc>
          <a:spcPct val="85000"/>
        </a:lnSpc>
        <a:spcBef>
          <a:spcPts val="630"/>
        </a:spcBef>
        <a:buFont typeface="Arial" pitchFamily="34" charset="0"/>
        <a:buChar char=" "/>
        <a:defRPr sz="21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63943" indent="-863943" algn="l" defTabSz="959937" rtl="0" eaLnBrk="1" latinLnBrk="0" hangingPunct="1">
        <a:lnSpc>
          <a:spcPct val="85000"/>
        </a:lnSpc>
        <a:spcBef>
          <a:spcPts val="630"/>
        </a:spcBef>
        <a:buFont typeface="Arial" pitchFamily="34" charset="0"/>
        <a:buChar char=" "/>
        <a:defRPr sz="189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51925" indent="-1151925" algn="l" defTabSz="959937" rtl="0" eaLnBrk="1" latinLnBrk="0" hangingPunct="1">
        <a:lnSpc>
          <a:spcPct val="85000"/>
        </a:lnSpc>
        <a:spcBef>
          <a:spcPts val="630"/>
        </a:spcBef>
        <a:buFont typeface="Arial" pitchFamily="34" charset="0"/>
        <a:buChar char=" "/>
        <a:defRPr sz="189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59760" indent="-239984" algn="l" defTabSz="959937" rtl="0" eaLnBrk="1" latinLnBrk="0" hangingPunct="1">
        <a:lnSpc>
          <a:spcPct val="85000"/>
        </a:lnSpc>
        <a:spcBef>
          <a:spcPts val="630"/>
        </a:spcBef>
        <a:buFont typeface="Arial" pitchFamily="34" charset="0"/>
        <a:buChar char=" "/>
        <a:defRPr sz="189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69720" indent="-239984" algn="l" defTabSz="959937" rtl="0" eaLnBrk="1" latinLnBrk="0" hangingPunct="1">
        <a:lnSpc>
          <a:spcPct val="85000"/>
        </a:lnSpc>
        <a:spcBef>
          <a:spcPts val="630"/>
        </a:spcBef>
        <a:buFont typeface="Arial" pitchFamily="34" charset="0"/>
        <a:buChar char=" "/>
        <a:defRPr sz="189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79680" indent="-239984" algn="l" defTabSz="959937" rtl="0" eaLnBrk="1" latinLnBrk="0" hangingPunct="1">
        <a:lnSpc>
          <a:spcPct val="85000"/>
        </a:lnSpc>
        <a:spcBef>
          <a:spcPts val="630"/>
        </a:spcBef>
        <a:buFont typeface="Arial" pitchFamily="34" charset="0"/>
        <a:buChar char=" "/>
        <a:defRPr sz="189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89640" indent="-239984" algn="l" defTabSz="959937" rtl="0" eaLnBrk="1" latinLnBrk="0" hangingPunct="1">
        <a:lnSpc>
          <a:spcPct val="85000"/>
        </a:lnSpc>
        <a:spcBef>
          <a:spcPts val="630"/>
        </a:spcBef>
        <a:buFont typeface="Arial" pitchFamily="34" charset="0"/>
        <a:buChar char=" "/>
        <a:defRPr sz="189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89231-88A5-4FB9-BA07-E693B3FA7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BA7ED-1486-43B5-947C-3487DB46A32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19E7-D6F3-430E-8DD1-4051CD1FB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ন, সহকারি শিক্ষক,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সপ্রাবি,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ীপুর।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618BD-25C2-452B-B99B-53F2CDC89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189627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6F11C-BE51-49D8-96BE-4B1143A8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673E5-E05B-4FE6-8954-4F77A001B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55C3F-4E57-43B2-BF6E-B5E3D89C1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A34C9-18F4-4456-B006-3AFE1EC3FC3C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C1B79-1813-4651-9011-9ACAC95CE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6DAE2-00AE-4CAB-A74F-138233E63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7BCE-F20E-4893-A90B-51B725BF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100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47914-3717-42FC-B6B5-68870E91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BA8F3-9979-40C5-ACE6-037224163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AA586-F1D7-4C97-9679-F67B185EF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42F52-EE7C-43AB-AEF9-F0CF84B9BB62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417B0-A107-4414-90E7-023C22429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275A9-3E05-4489-88DE-7B7DEB12A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9FF7-B6C5-4CA0-9ED3-31F2B2EF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995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15E4F-90EF-4CEC-836C-838CA3A3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74C65-54D8-4FA9-9250-755AD45EB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3501C-28C2-47A8-BCAC-BBDCF0464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DB4C5-69A9-46C2-9022-4DE3300B3002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335A9-7878-4CAA-9A40-FEEAAB243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68C4F-DD7E-4032-8501-5F4CA6674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8E254-56D3-4E5A-AA09-F4C424A29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3117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A61E3-82BE-47B2-9C76-FC96AB737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28A7B-69EB-43D6-9C28-D3953B59E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35225-EAD8-4E79-8EFD-53437C04B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42ED8-F69B-4D14-B650-94DDB718CB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8E98E-8C4C-4947-AE75-F853409DA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C7855-76F1-4B3E-BBE8-E8CB65626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EAF94-B7D0-4BD5-816B-769C6840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3048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46FBD-8298-4D9B-9AA6-70A09A90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A1719-E2AB-42E3-9853-C8B845EB4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6BF36-05B7-47F0-80C2-A4528CE8F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B31A1-6D08-4916-8ABE-7BF523FE58B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272F6-4D37-4D35-876A-0CC31EDDC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7922-85D8-4826-A75A-02D34577C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CE91-D561-4140-9D74-55F92126D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6497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98287-8027-41DE-80DE-799584F4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55750-666A-4B4D-BFDF-2DD55784B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A6F1C-6851-4429-8E27-3E22E078B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F9B13-1606-4B87-A47F-AFF9AD2AC01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02E08-540D-4275-AA0B-9F65A4833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5F4C2-02AB-4F89-9F5D-6082764C1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7A2A-0C80-4D62-A01F-0CAF8824A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3260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C18872-8F8F-4AC9-AD1D-1D62B50BC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BBDE4-E703-4CCF-8F90-C59294AE5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65CAB-94C8-4576-A6D1-74DCEC465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58D07-673C-45B9-AF5D-07913A729D8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F6F3B-AB71-42F3-A7A3-2702359B4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23CB4-C7C4-4871-931B-345ABB2A0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E663-B315-43F8-AC00-984F488F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0778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audio" Target="../media/audio1.wav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.png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92D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8418" y="2475511"/>
            <a:ext cx="4583376" cy="2248289"/>
          </a:xfrm>
        </p:spPr>
        <p:txBody>
          <a:bodyPr>
            <a:noAutofit/>
          </a:bodyPr>
          <a:lstStyle/>
          <a:p>
            <a:r>
              <a:rPr lang="bn-IN" sz="15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3361441" y="2826166"/>
            <a:ext cx="1546977" cy="1546977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3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0"/>
                            </p:stCondLst>
                            <p:childTnLst>
                              <p:par>
                                <p:cTn id="15" presetID="27" presetClass="emph" presetSubtype="0" repeatCount="200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6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8605" y="881341"/>
            <a:ext cx="9048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ণ্যে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 মত দেখতে আর কী কী আছে?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5706" y="2652991"/>
            <a:ext cx="2076451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0781" y="2652991"/>
            <a:ext cx="2076451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85856" y="2623642"/>
            <a:ext cx="2076451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90931" y="2652991"/>
            <a:ext cx="2076451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5706" y="3916809"/>
            <a:ext cx="2076451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0781" y="3916809"/>
            <a:ext cx="2076451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85856" y="3887460"/>
            <a:ext cx="2076451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90931" y="3916809"/>
            <a:ext cx="2076451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ফুঁচকা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75706" y="5141842"/>
            <a:ext cx="2076451" cy="1015663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0781" y="5141841"/>
            <a:ext cx="2076450" cy="923330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রসগোল্লা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85856" y="5112493"/>
            <a:ext cx="2076451" cy="1015663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90931" y="5141842"/>
            <a:ext cx="2076451" cy="1015663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66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95968" y="601123"/>
            <a:ext cx="1655380" cy="4587766"/>
            <a:chOff x="1891862" y="1245476"/>
            <a:chExt cx="1655380" cy="4587766"/>
          </a:xfrm>
        </p:grpSpPr>
        <p:sp>
          <p:nvSpPr>
            <p:cNvPr id="3" name="Rounded Rectangle 2"/>
            <p:cNvSpPr/>
            <p:nvPr/>
          </p:nvSpPr>
          <p:spPr>
            <a:xfrm>
              <a:off x="1891862" y="4272456"/>
              <a:ext cx="1655380" cy="1560786"/>
            </a:xfrm>
            <a:prstGeom prst="round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632842" y="1245476"/>
              <a:ext cx="134007" cy="38073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3382223" y="3533509"/>
            <a:ext cx="843456" cy="8434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82223" y="2697937"/>
            <a:ext cx="843456" cy="8434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82223" y="1878129"/>
            <a:ext cx="843456" cy="8434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480751" y="601123"/>
            <a:ext cx="1655380" cy="4587766"/>
            <a:chOff x="1891862" y="1245476"/>
            <a:chExt cx="1655380" cy="4587766"/>
          </a:xfrm>
        </p:grpSpPr>
        <p:sp>
          <p:nvSpPr>
            <p:cNvPr id="10" name="Rounded Rectangle 9"/>
            <p:cNvSpPr/>
            <p:nvPr/>
          </p:nvSpPr>
          <p:spPr>
            <a:xfrm>
              <a:off x="1891862" y="4272456"/>
              <a:ext cx="1655380" cy="1560786"/>
            </a:xfrm>
            <a:prstGeom prst="round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32842" y="1245476"/>
              <a:ext cx="134007" cy="38073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5867006" y="3533509"/>
            <a:ext cx="843456" cy="8434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006" y="2697937"/>
            <a:ext cx="843456" cy="8434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965534" y="601123"/>
            <a:ext cx="1655380" cy="4587766"/>
            <a:chOff x="1891862" y="1245476"/>
            <a:chExt cx="1655380" cy="4587766"/>
          </a:xfrm>
        </p:grpSpPr>
        <p:sp>
          <p:nvSpPr>
            <p:cNvPr id="16" name="Rounded Rectangle 15"/>
            <p:cNvSpPr/>
            <p:nvPr/>
          </p:nvSpPr>
          <p:spPr>
            <a:xfrm>
              <a:off x="1891862" y="4272456"/>
              <a:ext cx="1655380" cy="1560786"/>
            </a:xfrm>
            <a:prstGeom prst="round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32842" y="1245476"/>
              <a:ext cx="134007" cy="38073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8351789" y="3533509"/>
            <a:ext cx="843456" cy="8434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0439694" y="601123"/>
            <a:ext cx="1655380" cy="4587766"/>
            <a:chOff x="1891862" y="1245476"/>
            <a:chExt cx="1655380" cy="4587766"/>
          </a:xfrm>
        </p:grpSpPr>
        <p:sp>
          <p:nvSpPr>
            <p:cNvPr id="22" name="Rounded Rectangle 21"/>
            <p:cNvSpPr/>
            <p:nvPr/>
          </p:nvSpPr>
          <p:spPr>
            <a:xfrm>
              <a:off x="1891862" y="4272456"/>
              <a:ext cx="1655380" cy="1560786"/>
            </a:xfrm>
            <a:prstGeom prst="round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32842" y="1245476"/>
              <a:ext cx="134007" cy="38073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3431578" y="5315015"/>
            <a:ext cx="878755" cy="87875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5916361" y="5315015"/>
            <a:ext cx="878755" cy="87875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53847" y="5315015"/>
            <a:ext cx="878755" cy="87875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741297" y="5315015"/>
            <a:ext cx="878755" cy="87875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4023116" y="1063578"/>
            <a:ext cx="4930111" cy="1236279"/>
          </a:xfrm>
          <a:prstGeom prst="wedgeEllipseCallout">
            <a:avLst>
              <a:gd name="adj1" fmla="val 95162"/>
              <a:gd name="adj2" fmla="val 10525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সংখ্যাটি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584948"/>
              </p:ext>
            </p:extLst>
          </p:nvPr>
        </p:nvGraphicFramePr>
        <p:xfrm>
          <a:off x="1079380" y="4010544"/>
          <a:ext cx="2284412" cy="301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" r:id="rId4" imgW="414360" imgH="548280" progId="">
                  <p:embed/>
                </p:oleObj>
              </mc:Choice>
              <mc:Fallback>
                <p:oleObj r:id="rId4" imgW="414360" imgH="54828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380" y="4010544"/>
                        <a:ext cx="2284412" cy="3019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2590006" y="1237456"/>
            <a:ext cx="3326355" cy="2773088"/>
          </a:xfrm>
          <a:prstGeom prst="wedgeEllipseCallout">
            <a:avLst>
              <a:gd name="adj1" fmla="val -36045"/>
              <a:gd name="adj2" fmla="val 80542"/>
            </a:avLst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স্যার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741296" y="5315014"/>
            <a:ext cx="878755" cy="87875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10333" y="1249879"/>
            <a:ext cx="778474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ইমাকে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সবাই হাত তালি দেই।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42" name="Picture 270" descr="Image result for à¦¹à¦¾à¦¤ à¦¤à¦¾à¦²à¦¿ 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" y="50338"/>
            <a:ext cx="2603277" cy="27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  <p:bldP spid="18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2" grpId="0" animBg="1"/>
      <p:bldP spid="32" grpId="1" animBg="1"/>
      <p:bldP spid="2" grpId="0" animBg="1"/>
      <p:bldP spid="2" grpId="1" animBg="1"/>
      <p:bldP spid="2" grpId="2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5236" y="924160"/>
            <a:ext cx="1004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যেভাবে দেখিয়েছি সেভাবে করে তোমরা খাতায় ৫টা করে শূ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rot="5175356">
            <a:off x="3361493" y="3370871"/>
            <a:ext cx="248251" cy="112641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 rot="1845410">
            <a:off x="3039077" y="3150517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20393518">
            <a:off x="2665981" y="3262814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rot="17968417">
            <a:off x="2488900" y="3600100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5515566">
            <a:off x="2575723" y="3993769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12413905">
            <a:off x="2908850" y="4196722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9217099">
            <a:off x="3263552" y="4057623"/>
            <a:ext cx="260354" cy="85642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6894468">
            <a:off x="3480560" y="3755063"/>
            <a:ext cx="168022" cy="4571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5175356">
            <a:off x="5399843" y="3428021"/>
            <a:ext cx="248251" cy="112641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1845410">
            <a:off x="5077427" y="3207667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20393518">
            <a:off x="4704331" y="3319964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7968417">
            <a:off x="4527250" y="3657250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5515566">
            <a:off x="4614073" y="4050919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rot="12413905">
            <a:off x="4947200" y="4253872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9217099">
            <a:off x="5301902" y="4114773"/>
            <a:ext cx="260354" cy="85642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 rot="6894468">
            <a:off x="5518910" y="3812213"/>
            <a:ext cx="168022" cy="4571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 rot="5175356">
            <a:off x="7476293" y="3466121"/>
            <a:ext cx="248251" cy="112641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 rot="1845410">
            <a:off x="7153877" y="3245767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 rot="20393518">
            <a:off x="6780781" y="3358064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 rot="17968417">
            <a:off x="6603700" y="3695350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 rot="15515566">
            <a:off x="6690523" y="4089019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 rot="12413905">
            <a:off x="7023650" y="4291972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 rot="9217099">
            <a:off x="7378352" y="4152873"/>
            <a:ext cx="260354" cy="85642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 rot="6894468">
            <a:off x="7595360" y="3850313"/>
            <a:ext cx="168022" cy="4571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 rot="5175356">
            <a:off x="9533693" y="3485171"/>
            <a:ext cx="248251" cy="112641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 rot="1845410">
            <a:off x="9211277" y="3264817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 rot="20393518">
            <a:off x="8838181" y="3377114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 rot="17968417">
            <a:off x="8661100" y="3714400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 rot="15515566">
            <a:off x="8747923" y="4108069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 rot="12413905">
            <a:off x="9081050" y="4311022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 rot="9217099">
            <a:off x="9435752" y="4171923"/>
            <a:ext cx="260354" cy="85642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 rot="6894468">
            <a:off x="9652760" y="3869363"/>
            <a:ext cx="168022" cy="4571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 rot="5175356">
            <a:off x="11533943" y="3466121"/>
            <a:ext cx="248251" cy="112641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Freeform 36"/>
          <p:cNvSpPr/>
          <p:nvPr/>
        </p:nvSpPr>
        <p:spPr>
          <a:xfrm rot="1845410">
            <a:off x="11211527" y="3245767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 rot="20393518">
            <a:off x="10838431" y="3358064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 rot="17968417">
            <a:off x="10661350" y="3695350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Freeform 39"/>
          <p:cNvSpPr/>
          <p:nvPr/>
        </p:nvSpPr>
        <p:spPr>
          <a:xfrm rot="15515566">
            <a:off x="10748173" y="4089019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 rot="12413905">
            <a:off x="11081300" y="4291972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reeform 41"/>
          <p:cNvSpPr/>
          <p:nvPr/>
        </p:nvSpPr>
        <p:spPr>
          <a:xfrm rot="9217099">
            <a:off x="11436002" y="4152873"/>
            <a:ext cx="260354" cy="85642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 rot="6894468">
            <a:off x="11653010" y="3850313"/>
            <a:ext cx="168022" cy="4571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34579" y="4546233"/>
            <a:ext cx="738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52554" y="4546233"/>
            <a:ext cx="738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814647" y="4546233"/>
            <a:ext cx="738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835924" y="4546233"/>
            <a:ext cx="738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55261" y="4546233"/>
            <a:ext cx="738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9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"/>
                            </p:stCondLst>
                            <p:childTnLst>
                              <p:par>
                                <p:cTn id="1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"/>
                            </p:stCondLst>
                            <p:childTnLst>
                              <p:par>
                                <p:cTn id="1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900"/>
                            </p:stCondLst>
                            <p:childTnLst>
                              <p:par>
                                <p:cTn id="1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100"/>
                            </p:stCondLst>
                            <p:childTnLst>
                              <p:par>
                                <p:cTn id="1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700"/>
                            </p:stCondLst>
                            <p:childTnLst>
                              <p:par>
                                <p:cTn id="2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900"/>
                            </p:stCondLst>
                            <p:childTnLst>
                              <p:par>
                                <p:cTn id="2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76" y="3447256"/>
            <a:ext cx="1828686" cy="1828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76" y="3447256"/>
            <a:ext cx="1828686" cy="1828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76" y="3447256"/>
            <a:ext cx="1828686" cy="1828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76" y="3447256"/>
            <a:ext cx="1828686" cy="18286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84993" y="553714"/>
            <a:ext cx="1000378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22036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গণনা করি!</a:t>
            </a:r>
            <a:endParaRPr lang="en-US" sz="6000" dirty="0">
              <a:solidFill>
                <a:srgbClr val="22036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595" y="1953428"/>
            <a:ext cx="8185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কতগুলো বল আছে?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76" y="4760462"/>
            <a:ext cx="2157988" cy="80467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43217" y="1028910"/>
            <a:ext cx="1424916" cy="14078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594" y="1786279"/>
            <a:ext cx="8185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বল আছে?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77856" y="1564750"/>
            <a:ext cx="1506491" cy="14884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12" y="4891378"/>
            <a:ext cx="2157988" cy="8046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32594" y="1953714"/>
            <a:ext cx="8185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বল আছে?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006412" y="2478683"/>
            <a:ext cx="1506491" cy="14884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58" y="4881906"/>
            <a:ext cx="2157988" cy="80467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84994" y="1815830"/>
            <a:ext cx="8185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বল আছে?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034782" y="2779070"/>
            <a:ext cx="1506491" cy="148848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59" y="4881906"/>
            <a:ext cx="2157988" cy="80467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592880" y="1876905"/>
            <a:ext cx="8185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বল আছে?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219220"/>
              </p:ext>
            </p:extLst>
          </p:nvPr>
        </p:nvGraphicFramePr>
        <p:xfrm>
          <a:off x="1917936" y="4009030"/>
          <a:ext cx="2284412" cy="301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" r:id="rId5" imgW="414360" imgH="548280" progId="">
                  <p:embed/>
                </p:oleObj>
              </mc:Choice>
              <mc:Fallback>
                <p:oleObj r:id="rId5" imgW="414360" imgH="54828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7936" y="4009030"/>
                        <a:ext cx="2284412" cy="3019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ular Callout 23"/>
          <p:cNvSpPr/>
          <p:nvPr/>
        </p:nvSpPr>
        <p:spPr>
          <a:xfrm>
            <a:off x="4863002" y="3528410"/>
            <a:ext cx="2677309" cy="2097029"/>
          </a:xfrm>
          <a:prstGeom prst="wedgeRoundRectCallout">
            <a:avLst>
              <a:gd name="adj1" fmla="val -83177"/>
              <a:gd name="adj2" fmla="val 3413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4" grpId="0"/>
      <p:bldP spid="14" grpId="1"/>
      <p:bldP spid="15" grpId="0" animBg="1"/>
      <p:bldP spid="15" grpId="1" animBg="1"/>
      <p:bldP spid="18" grpId="0"/>
      <p:bldP spid="18" grpId="1"/>
      <p:bldP spid="19" grpId="0" animBg="1"/>
      <p:bldP spid="19" grpId="1" animBg="1"/>
      <p:bldP spid="21" grpId="0"/>
      <p:bldP spid="21" grpId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8138" y="1058337"/>
            <a:ext cx="10003788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তা তোমরা এবার বুঝতে পেরেছ?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735969"/>
              </p:ext>
            </p:extLst>
          </p:nvPr>
        </p:nvGraphicFramePr>
        <p:xfrm>
          <a:off x="11564598" y="4772450"/>
          <a:ext cx="1731508" cy="225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8" r:id="rId3" imgW="838080" imgH="1091880" progId="">
                  <p:embed/>
                </p:oleObj>
              </mc:Choice>
              <mc:Fallback>
                <p:oleObj r:id="rId3" imgW="838080" imgH="10918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64598" y="4772450"/>
                        <a:ext cx="1731508" cy="2256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7022190" y="2569300"/>
            <a:ext cx="4387966" cy="2412699"/>
          </a:xfrm>
          <a:prstGeom prst="wedgeEllipseCallout">
            <a:avLst>
              <a:gd name="adj1" fmla="val 56820"/>
              <a:gd name="adj2" fmla="val 7863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কিছু </a:t>
            </a: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থাকলেই শূ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rgbClr val="FF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596705"/>
              </p:ext>
            </p:extLst>
          </p:nvPr>
        </p:nvGraphicFramePr>
        <p:xfrm>
          <a:off x="2137695" y="4009030"/>
          <a:ext cx="2284412" cy="301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9" r:id="rId5" imgW="414360" imgH="548280" progId="">
                  <p:embed/>
                </p:oleObj>
              </mc:Choice>
              <mc:Fallback>
                <p:oleObj r:id="rId5" imgW="414360" imgH="54828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7695" y="4009030"/>
                        <a:ext cx="2284412" cy="3019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8"/>
          <p:cNvSpPr/>
          <p:nvPr/>
        </p:nvSpPr>
        <p:spPr>
          <a:xfrm>
            <a:off x="4422107" y="2380456"/>
            <a:ext cx="2202642" cy="1628575"/>
          </a:xfrm>
          <a:prstGeom prst="wedgeEllipseCallout">
            <a:avLst>
              <a:gd name="adj1" fmla="val -66888"/>
              <a:gd name="adj2" fmla="val 8193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 স্যার</a:t>
            </a:r>
          </a:p>
          <a:p>
            <a:pPr algn="ctr"/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28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8645690">
            <a:off x="-1405938" y="194788"/>
            <a:ext cx="5166613" cy="2580826"/>
          </a:xfrm>
          <a:custGeom>
            <a:avLst/>
            <a:gdLst>
              <a:gd name="connsiteX0" fmla="*/ 0 w 5275178"/>
              <a:gd name="connsiteY0" fmla="*/ 2651384 h 2651384"/>
              <a:gd name="connsiteX1" fmla="*/ 2855085 w 5275178"/>
              <a:gd name="connsiteY1" fmla="*/ 0 h 2651384"/>
              <a:gd name="connsiteX2" fmla="*/ 5275178 w 5275178"/>
              <a:gd name="connsiteY2" fmla="*/ 2651384 h 2651384"/>
              <a:gd name="connsiteX3" fmla="*/ 0 w 5275178"/>
              <a:gd name="connsiteY3" fmla="*/ 2651384 h 2651384"/>
              <a:gd name="connsiteX0" fmla="*/ 0 w 5275178"/>
              <a:gd name="connsiteY0" fmla="*/ 2651384 h 2651384"/>
              <a:gd name="connsiteX1" fmla="*/ 2855085 w 5275178"/>
              <a:gd name="connsiteY1" fmla="*/ 0 h 2651384"/>
              <a:gd name="connsiteX2" fmla="*/ 5275178 w 5275178"/>
              <a:gd name="connsiteY2" fmla="*/ 2651384 h 2651384"/>
              <a:gd name="connsiteX3" fmla="*/ 0 w 5275178"/>
              <a:gd name="connsiteY3" fmla="*/ 2651384 h 2651384"/>
              <a:gd name="connsiteX0" fmla="*/ 0 w 5178156"/>
              <a:gd name="connsiteY0" fmla="*/ 2651384 h 2684716"/>
              <a:gd name="connsiteX1" fmla="*/ 2855085 w 5178156"/>
              <a:gd name="connsiteY1" fmla="*/ 0 h 2684716"/>
              <a:gd name="connsiteX2" fmla="*/ 5178156 w 5178156"/>
              <a:gd name="connsiteY2" fmla="*/ 2684716 h 2684716"/>
              <a:gd name="connsiteX3" fmla="*/ 0 w 5178156"/>
              <a:gd name="connsiteY3" fmla="*/ 2651384 h 2684716"/>
              <a:gd name="connsiteX0" fmla="*/ 0 w 5178156"/>
              <a:gd name="connsiteY0" fmla="*/ 1973537 h 2006869"/>
              <a:gd name="connsiteX1" fmla="*/ 2815655 w 5178156"/>
              <a:gd name="connsiteY1" fmla="*/ 0 h 2006869"/>
              <a:gd name="connsiteX2" fmla="*/ 5178156 w 5178156"/>
              <a:gd name="connsiteY2" fmla="*/ 2006869 h 2006869"/>
              <a:gd name="connsiteX3" fmla="*/ 0 w 5178156"/>
              <a:gd name="connsiteY3" fmla="*/ 1973537 h 2006869"/>
              <a:gd name="connsiteX0" fmla="*/ 0 w 5178156"/>
              <a:gd name="connsiteY0" fmla="*/ 2537544 h 2570876"/>
              <a:gd name="connsiteX1" fmla="*/ 2933095 w 5178156"/>
              <a:gd name="connsiteY1" fmla="*/ 0 h 2570876"/>
              <a:gd name="connsiteX2" fmla="*/ 5178156 w 5178156"/>
              <a:gd name="connsiteY2" fmla="*/ 2570876 h 2570876"/>
              <a:gd name="connsiteX3" fmla="*/ 0 w 5178156"/>
              <a:gd name="connsiteY3" fmla="*/ 2537544 h 2570876"/>
              <a:gd name="connsiteX0" fmla="*/ 0 w 4981920"/>
              <a:gd name="connsiteY0" fmla="*/ 2537544 h 2740032"/>
              <a:gd name="connsiteX1" fmla="*/ 2933095 w 4981920"/>
              <a:gd name="connsiteY1" fmla="*/ 0 h 2740032"/>
              <a:gd name="connsiteX2" fmla="*/ 4981920 w 4981920"/>
              <a:gd name="connsiteY2" fmla="*/ 2740032 h 2740032"/>
              <a:gd name="connsiteX3" fmla="*/ 0 w 4981920"/>
              <a:gd name="connsiteY3" fmla="*/ 2537544 h 2740032"/>
              <a:gd name="connsiteX0" fmla="*/ 0 w 5166613"/>
              <a:gd name="connsiteY0" fmla="*/ 2537544 h 2580826"/>
              <a:gd name="connsiteX1" fmla="*/ 2933095 w 5166613"/>
              <a:gd name="connsiteY1" fmla="*/ 0 h 2580826"/>
              <a:gd name="connsiteX2" fmla="*/ 5166613 w 5166613"/>
              <a:gd name="connsiteY2" fmla="*/ 2580826 h 2580826"/>
              <a:gd name="connsiteX3" fmla="*/ 0 w 5166613"/>
              <a:gd name="connsiteY3" fmla="*/ 2537544 h 258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6613" h="2580826">
                <a:moveTo>
                  <a:pt x="0" y="2537544"/>
                </a:moveTo>
                <a:lnTo>
                  <a:pt x="2933095" y="0"/>
                </a:lnTo>
                <a:lnTo>
                  <a:pt x="5166613" y="2580826"/>
                </a:lnTo>
                <a:lnTo>
                  <a:pt x="0" y="2537544"/>
                </a:lnTo>
                <a:close/>
              </a:path>
            </a:pathLst>
          </a:custGeom>
          <a:solidFill>
            <a:srgbClr val="C4C26E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15337" y="867333"/>
            <a:ext cx="9854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প্লেটে কয়টা করে মিষ্টি গণনা করি এবং সংখ্যা লিখি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016463"/>
              </p:ext>
            </p:extLst>
          </p:nvPr>
        </p:nvGraphicFramePr>
        <p:xfrm>
          <a:off x="2101888" y="3067741"/>
          <a:ext cx="3046477" cy="206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5" r:id="rId3" imgW="3510360" imgH="2376720" progId="">
                  <p:embed/>
                </p:oleObj>
              </mc:Choice>
              <mc:Fallback>
                <p:oleObj r:id="rId3" imgW="3510360" imgH="2376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1888" y="3067741"/>
                        <a:ext cx="3046477" cy="206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60" y="2977146"/>
            <a:ext cx="1286963" cy="1081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79" y="3522841"/>
            <a:ext cx="1286963" cy="1081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31" y="3522840"/>
            <a:ext cx="1286963" cy="1081407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989180"/>
              </p:ext>
            </p:extLst>
          </p:nvPr>
        </p:nvGraphicFramePr>
        <p:xfrm>
          <a:off x="9269604" y="3067741"/>
          <a:ext cx="3046477" cy="206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6" r:id="rId6" imgW="3510360" imgH="2376720" progId="">
                  <p:embed/>
                </p:oleObj>
              </mc:Choice>
              <mc:Fallback>
                <p:oleObj r:id="rId6" imgW="3510360" imgH="2376720" progId="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69604" y="3067741"/>
                        <a:ext cx="3046477" cy="206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89" y="3304213"/>
            <a:ext cx="1286963" cy="10814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89" y="3522841"/>
            <a:ext cx="1286963" cy="1081407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589040"/>
              </p:ext>
            </p:extLst>
          </p:nvPr>
        </p:nvGraphicFramePr>
        <p:xfrm>
          <a:off x="5747798" y="2977146"/>
          <a:ext cx="3046477" cy="206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7" r:id="rId7" imgW="3510360" imgH="2376720" progId="">
                  <p:embed/>
                </p:oleObj>
              </mc:Choice>
              <mc:Fallback>
                <p:oleObj r:id="rId7" imgW="3510360" imgH="2376720" progId="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7798" y="2977146"/>
                        <a:ext cx="3046477" cy="206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lowchart: Alternate Process 15"/>
          <p:cNvSpPr/>
          <p:nvPr/>
        </p:nvSpPr>
        <p:spPr>
          <a:xfrm>
            <a:off x="2798063" y="5073839"/>
            <a:ext cx="1784555" cy="1076632"/>
          </a:xfrm>
          <a:prstGeom prst="flowChartAlternateProcess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378758" y="5073839"/>
            <a:ext cx="1784555" cy="1076632"/>
          </a:xfrm>
          <a:prstGeom prst="flowChartAlternateProcess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9900564" y="5073839"/>
            <a:ext cx="1784555" cy="1076632"/>
          </a:xfrm>
          <a:prstGeom prst="flowChartAlternateProcess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61568" y="4885430"/>
            <a:ext cx="1404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90472" y="4888880"/>
            <a:ext cx="1404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8661187">
            <a:off x="525366" y="1236665"/>
            <a:ext cx="2521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68667" y="4872087"/>
            <a:ext cx="1404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933477"/>
              </p:ext>
            </p:extLst>
          </p:nvPr>
        </p:nvGraphicFramePr>
        <p:xfrm>
          <a:off x="2368089" y="1866047"/>
          <a:ext cx="1828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" r:id="rId4" imgW="1828440" imgH="2133000" progId="">
                  <p:embed/>
                </p:oleObj>
              </mc:Choice>
              <mc:Fallback>
                <p:oleObj r:id="rId4" imgW="1828440" imgH="2133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8089" y="1866047"/>
                        <a:ext cx="18288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196140"/>
              </p:ext>
            </p:extLst>
          </p:nvPr>
        </p:nvGraphicFramePr>
        <p:xfrm>
          <a:off x="4570394" y="1857925"/>
          <a:ext cx="2575810" cy="2083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0" r:id="rId6" imgW="1828440" imgH="1282320" progId="">
                  <p:embed/>
                </p:oleObj>
              </mc:Choice>
              <mc:Fallback>
                <p:oleObj r:id="rId6" imgW="1828440" imgH="128232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0394" y="1857925"/>
                        <a:ext cx="2575810" cy="2083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633787"/>
              </p:ext>
            </p:extLst>
          </p:nvPr>
        </p:nvGraphicFramePr>
        <p:xfrm>
          <a:off x="10190337" y="2903619"/>
          <a:ext cx="1636252" cy="102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1" r:id="rId8" imgW="1828440" imgH="1142640" progId="">
                  <p:embed/>
                </p:oleObj>
              </mc:Choice>
              <mc:Fallback>
                <p:oleObj r:id="rId8" imgW="1828440" imgH="114264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90337" y="2903619"/>
                        <a:ext cx="1636252" cy="102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099549"/>
              </p:ext>
            </p:extLst>
          </p:nvPr>
        </p:nvGraphicFramePr>
        <p:xfrm>
          <a:off x="10063282" y="1898913"/>
          <a:ext cx="1636252" cy="102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2" r:id="rId10" imgW="1828440" imgH="1142640" progId="">
                  <p:embed/>
                </p:oleObj>
              </mc:Choice>
              <mc:Fallback>
                <p:oleObj r:id="rId10" imgW="1828440" imgH="1142640" progId="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063282" y="1898913"/>
                        <a:ext cx="1636252" cy="102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0394" y="1857925"/>
            <a:ext cx="2575810" cy="20836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94584" y="1857925"/>
            <a:ext cx="2575810" cy="20836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35845" y="1857925"/>
            <a:ext cx="2575810" cy="20836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22014" y="1857925"/>
            <a:ext cx="2575810" cy="20836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80380" y="624685"/>
            <a:ext cx="63781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 টেনে মিল কর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4570" y="5392412"/>
            <a:ext cx="1955839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80380" y="5392412"/>
            <a:ext cx="1955839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45830" y="5392412"/>
            <a:ext cx="1955839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3489" y="5392412"/>
            <a:ext cx="1955839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1499" y="537787"/>
            <a:ext cx="209891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82488" y="3441418"/>
            <a:ext cx="2292018" cy="2114039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13292" y="3463192"/>
            <a:ext cx="2292018" cy="2114039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376146" y="3528504"/>
            <a:ext cx="2018937" cy="2002904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542680" y="3463191"/>
            <a:ext cx="2033243" cy="213353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17" y="332736"/>
            <a:ext cx="2829690" cy="26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51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400212" cy="7199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5886" y="2572566"/>
            <a:ext cx="10042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dirty="0">
              <a:solidFill>
                <a:srgbClr val="FF0000"/>
              </a:solidFill>
              <a:effectLst>
                <a:reflection blurRad="6350" stA="50000" endA="300" endPos="5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74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rgbClr val="00B0F0"/>
            </a:gs>
            <a:gs pos="46000">
              <a:srgbClr val="00B050"/>
            </a:gs>
            <a:gs pos="84000">
              <a:srgbClr val="22036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8009" y="3421547"/>
            <a:ext cx="8324193" cy="3373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জনারদন্দী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কালকিনি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মাদারী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পুর।</a:t>
            </a:r>
          </a:p>
          <a:p>
            <a:pPr algn="ctr"/>
            <a:r>
              <a:rPr lang="en-US" sz="4000" dirty="0">
                <a:latin typeface="Monotype Corsiva" panose="03010101010201010101" pitchFamily="66" charset="0"/>
                <a:cs typeface="NikoshBAN" panose="02000000000000000000" pitchFamily="2" charset="0"/>
              </a:rPr>
              <a:t>Gmail : belayet01715205765@gmail.com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8" y="580703"/>
            <a:ext cx="280035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96418" y="3184157"/>
            <a:ext cx="3407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বেলায়েত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5">
            <a:extLst>
              <a:ext uri="{FF2B5EF4-FFF2-40B4-BE49-F238E27FC236}">
                <a16:creationId xmlns:a16="http://schemas.microsoft.com/office/drawing/2014/main" id="{ADD3E425-AB92-4E65-9A97-4D960442496F}"/>
              </a:ext>
            </a:extLst>
          </p:cNvPr>
          <p:cNvSpPr/>
          <p:nvPr/>
        </p:nvSpPr>
        <p:spPr>
          <a:xfrm>
            <a:off x="4999830" y="358710"/>
            <a:ext cx="4400550" cy="2050793"/>
          </a:xfrm>
          <a:prstGeom prst="wedgeEllipseCallout">
            <a:avLst>
              <a:gd name="adj1" fmla="val 84902"/>
              <a:gd name="adj2" fmla="val 4922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9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8008" y="2654631"/>
            <a:ext cx="8324193" cy="3373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5">
            <a:extLst>
              <a:ext uri="{FF2B5EF4-FFF2-40B4-BE49-F238E27FC236}">
                <a16:creationId xmlns:a16="http://schemas.microsoft.com/office/drawing/2014/main" id="{ADD3E425-AB92-4E65-9A97-4D960442496F}"/>
              </a:ext>
            </a:extLst>
          </p:cNvPr>
          <p:cNvSpPr/>
          <p:nvPr/>
        </p:nvSpPr>
        <p:spPr>
          <a:xfrm>
            <a:off x="4999830" y="358710"/>
            <a:ext cx="4400550" cy="2050793"/>
          </a:xfrm>
          <a:prstGeom prst="wedgeEllipseCallout">
            <a:avLst>
              <a:gd name="adj1" fmla="val 84902"/>
              <a:gd name="adj2" fmla="val 4922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286553-0EFE-4715-A0EC-6B272EF9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843" y="928663"/>
            <a:ext cx="2292939" cy="296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6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844314"/>
              </p:ext>
            </p:extLst>
          </p:nvPr>
        </p:nvGraphicFramePr>
        <p:xfrm>
          <a:off x="-1" y="-1"/>
          <a:ext cx="14400213" cy="719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" r:id="rId3" imgW="6399720" imgH="3580920" progId="">
                  <p:embed/>
                </p:oleObj>
              </mc:Choice>
              <mc:Fallback>
                <p:oleObj r:id="rId3" imgW="6399720" imgH="3580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"/>
                        <a:ext cx="14400213" cy="719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0285">
            <a:off x="4424990" y="2224165"/>
            <a:ext cx="1515239" cy="1632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2092" flipH="1" flipV="1">
            <a:off x="6553548" y="1833808"/>
            <a:ext cx="1695527" cy="1827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93752">
            <a:off x="5764595" y="3402713"/>
            <a:ext cx="1344451" cy="1448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3643">
            <a:off x="5162049" y="549030"/>
            <a:ext cx="1979257" cy="2132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3449">
            <a:off x="4637300" y="4405271"/>
            <a:ext cx="1090617" cy="11752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24030" y="596276"/>
            <a:ext cx="5065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 ডালে কয়টা পাতা আছে?</a:t>
            </a:r>
          </a:p>
        </p:txBody>
      </p:sp>
      <p:sp>
        <p:nvSpPr>
          <p:cNvPr id="9" name="Rectangle 8"/>
          <p:cNvSpPr/>
          <p:nvPr/>
        </p:nvSpPr>
        <p:spPr>
          <a:xfrm>
            <a:off x="7592952" y="3341814"/>
            <a:ext cx="4947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পাতা আছে?</a:t>
            </a:r>
          </a:p>
        </p:txBody>
      </p:sp>
      <p:sp>
        <p:nvSpPr>
          <p:cNvPr id="11" name="Oval 10"/>
          <p:cNvSpPr/>
          <p:nvPr/>
        </p:nvSpPr>
        <p:spPr>
          <a:xfrm>
            <a:off x="9316612" y="1420405"/>
            <a:ext cx="2043981" cy="18478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184131" y="2510067"/>
            <a:ext cx="2043981" cy="18478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53891" y="2795540"/>
            <a:ext cx="4947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পাতা আছে?</a:t>
            </a:r>
          </a:p>
        </p:txBody>
      </p:sp>
      <p:sp>
        <p:nvSpPr>
          <p:cNvPr id="14" name="Oval 13"/>
          <p:cNvSpPr/>
          <p:nvPr/>
        </p:nvSpPr>
        <p:spPr>
          <a:xfrm>
            <a:off x="10757887" y="1640876"/>
            <a:ext cx="2043981" cy="18478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63261" y="2974974"/>
            <a:ext cx="4947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পাতা আছে?</a:t>
            </a:r>
          </a:p>
        </p:txBody>
      </p:sp>
      <p:sp>
        <p:nvSpPr>
          <p:cNvPr id="16" name="Oval 15"/>
          <p:cNvSpPr/>
          <p:nvPr/>
        </p:nvSpPr>
        <p:spPr>
          <a:xfrm>
            <a:off x="10272312" y="2322636"/>
            <a:ext cx="2043981" cy="18478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93129" y="2541486"/>
            <a:ext cx="4947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কয়টা পাতা আছে?</a:t>
            </a:r>
          </a:p>
        </p:txBody>
      </p:sp>
      <p:sp>
        <p:nvSpPr>
          <p:cNvPr id="18" name="Oval 17"/>
          <p:cNvSpPr/>
          <p:nvPr/>
        </p:nvSpPr>
        <p:spPr>
          <a:xfrm>
            <a:off x="9527581" y="1823422"/>
            <a:ext cx="2043981" cy="18478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13732" y="4176050"/>
            <a:ext cx="5453680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দেখ তো, গাছে কয়টা পাতা আছে?</a:t>
            </a:r>
          </a:p>
        </p:txBody>
      </p:sp>
      <p:sp>
        <p:nvSpPr>
          <p:cNvPr id="20" name="Oval 19"/>
          <p:cNvSpPr/>
          <p:nvPr/>
        </p:nvSpPr>
        <p:spPr>
          <a:xfrm>
            <a:off x="9412923" y="1981756"/>
            <a:ext cx="2043981" cy="1847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1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0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1.25E-6 7.40741E-7 C 0.00612 0.00671 0.01276 0.01412 0.01927 0.02106 C 0.0211 0.02315 0.02305 0.02315 0.02474 0.02477 C 0.02891 0.02917 0.03281 0.03495 0.03724 0.03935 C 0.03998 0.04213 0.0431 0.04352 0.04596 0.04653 C 0.04805 0.04861 0.04948 0.05185 0.0513 0.0537 C 0.05807 0.06065 0.06068 0.06134 0.06745 0.06458 C 0.06862 0.06667 0.07695 0.07477 0.07461 0.0831 C 0.07214 0.0912 0.05729 0.11898 0.0513 0.12292 L 0.04596 0.12662 C 0.04375 0.13009 0.04128 0.1338 0.0388 0.1375 C 0.03724 0.13981 0.03503 0.1419 0.03373 0.14468 C 0.03203 0.14792 0.03112 0.15208 0.03008 0.15555 C 0.04596 0.18796 0.02695 0.15393 0.04792 0.17731 C 0.04987 0.18009 0.05078 0.18657 0.053 0.18866 C 0.05807 0.19167 0.0638 0.19074 0.06914 0.19167 C 0.07383 0.19583 0.07839 0.2 0.08333 0.20278 C 0.08568 0.20463 0.08815 0.20486 0.0905 0.20648 C 0.11224 0.21968 0.09193 0.2088 0.10833 0.21736 C 0.10938 0.22106 0.11224 0.22407 0.11198 0.22801 C 0.11081 0.23958 0.103 0.24051 0.09948 0.24329 C 0.09779 0.24352 0.0957 0.24444 0.09414 0.24653 C 0.08373 0.25694 0.09414 0.25139 0.08164 0.26111 C 0.07878 0.26343 0.06797 0.26736 0.06563 0.26829 C 0.05117 0.29051 0.06693 0.26991 0.04792 0.28287 C 0.04583 0.28403 0.0444 0.28819 0.04232 0.29005 C 0.04063 0.2919 0.0388 0.29236 0.03724 0.29375 C 0.03542 0.29606 0.03386 0.29907 0.03177 0.30116 C 0.03008 0.30278 0.02787 0.30208 0.0263 0.3044 C 0.02435 0.30741 0.02279 0.31204 0.0211 0.31551 C 0.02279 0.31782 0.02474 0.31991 0.0263 0.32268 C 0.02839 0.32593 0.02956 0.33079 0.03177 0.3338 C 0.03333 0.33611 0.03542 0.33611 0.03724 0.33704 C 0.05365 0.35185 0.03386 0.33843 0.053 0.34838 C 0.05495 0.3493 0.05677 0.35069 0.05846 0.35185 C 0.06185 0.3544 0.06862 0.36088 0.07266 0.36273 C 0.08294 0.36782 0.07956 0.36458 0.0888 0.36991 C 0.09219 0.37222 0.09948 0.37731 0.09948 0.37778 C 0.1013 0.3794 0.10287 0.38264 0.10482 0.38472 C 0.10638 0.38634 0.1086 0.38565 0.11016 0.38843 C 0.11172 0.39097 0.11237 0.3956 0.11393 0.39907 C 0.11016 0.40972 0.1099 0.41204 0.10482 0.42106 C 0.103 0.42407 0.10117 0.42523 0.09948 0.42824 C 0.0957 0.43518 0.09349 0.44653 0.0888 0.44977 C 0.08711 0.45116 0.08516 0.45185 0.08333 0.45347 C 0.08333 0.4537 0.07005 0.47199 0.06745 0.47523 C 0.06563 0.47778 0.06406 0.48125 0.06211 0.48264 L 0.05677 0.48657 C 0.05599 0.48981 0.05365 0.49444 0.05495 0.49699 C 0.05755 0.50255 0.06563 0.50463 0.06563 0.50486 C 0.06797 0.5081 0.07005 0.51227 0.07266 0.51551 C 0.07487 0.51782 0.08333 0.52153 0.08516 0.52292 C 0.0888 0.52477 0.09583 0.53009 0.09583 0.53009 C 0.10195 0.53796 0.09974 0.53403 0.10287 0.54143 " pathEditMode="relative" rAng="0" ptsTypes="AAAAAAAA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1.85185E-6 L -0.00521 0.00023 C -0.00469 0.07662 -0.00469 0.15324 -0.00351 0.22986 C -0.00325 0.23866 -0.0013 0.2456 0.00183 0.25231 C 0.00339 0.25579 0.00547 0.2581 0.00703 0.2618 C 0.00834 0.26481 0.00912 0.26852 0.01055 0.27153 C 0.02071 0.28981 0.01107 0.26366 0.0211 0.2875 C 0.02357 0.29329 0.02683 0.29907 0.02813 0.30671 L 0.03164 0.32569 C 0.03099 0.35139 0.03125 0.37685 0.02982 0.40254 C 0.02956 0.40625 0.02709 0.40833 0.0263 0.41204 C 0.02526 0.41597 0.02552 0.4206 0.02461 0.42477 C 0.0237 0.42824 0.02201 0.43102 0.0211 0.43449 C 0.02018 0.43727 0.02005 0.44074 0.01927 0.44398 C 0.01042 0.47592 0.02149 0.42685 0.01237 0.46643 C 0.01159 0.46921 0.01159 0.47291 0.01055 0.47592 C 0.00912 0.47963 0.00703 0.48241 0.00534 0.48541 C -0.00117 0.52037 0.00912 0.46736 -2.29167E-6 0.50463 C -0.00156 0.51088 -0.00234 0.51759 -0.00351 0.52384 C -0.00403 0.52708 -0.00442 0.53032 -0.00521 0.53356 L -0.00872 0.54629 C -0.01133 0.56991 -0.01276 0.57546 -0.00872 0.60694 C -0.00807 0.61111 -0.00508 0.61273 -0.00351 0.61643 C -0.00208 0.61944 -0.00143 0.62315 -2.29167E-6 0.62616 C 0.00156 0.6287 0.00365 0.62986 0.00534 0.63241 C 0.01875 0.65278 0.00274 0.63241 0.01589 0.64838 C 0.02826 0.68264 0.00886 0.63055 0.02461 0.66759 C 0.02709 0.67361 0.03034 0.6794 0.03164 0.6868 C 0.03399 0.69977 0.03229 0.69352 0.03685 0.70602 C 0.0375 0.71018 0.03763 0.71458 0.03867 0.71875 C 0.03933 0.72222 0.04193 0.7243 0.04219 0.72824 C 0.04258 0.75278 0.04128 0.77731 0.04037 0.80185 C 0.03959 0.81736 0.03841 0.81157 0.03516 0.8243 C 0.03425 0.82708 0.03412 0.83055 0.03334 0.83379 C 0.03229 0.83704 0.03073 0.83981 0.02982 0.84329 C 0.02904 0.84629 0.02878 0.84977 0.02813 0.85301 C 0.02435 0.86643 0.02474 0.85926 0.01927 0.87222 C 0.01667 0.87801 0.01472 0.88495 0.01237 0.8912 C 0.0112 0.89444 0.01029 0.89791 0.00886 0.90092 C 0.00703 0.90416 0.00521 0.90671 0.00352 0.91041 C -0.01028 0.94051 0.00886 0.90069 -0.00169 0.92963 C -0.00312 0.93333 -0.00521 0.93611 -0.0069 0.93912 C -0.00885 0.94907 -0.01067 0.96157 -0.01575 0.96805 L -0.02096 0.9743 C -0.02656 0.98912 -0.02448 0.97986 -0.02448 1.00324 " pathEditMode="relative" rAng="0" ptsTypes="AAAAAAAAAAAAAAAAAAAAAAAAAAAAAAAAAAAAAAAAAAAAA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5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7.40741E-7 L -0.00456 7.40741E-7 C -0.00222 0.04167 -0.00482 0.00463 -0.00235 0.02847 C -0.0017 0.03403 -0.00157 0.04259 4.79167E-6 0.04838 C 0.00065 0.05069 0.00169 0.05255 0.00234 0.05509 C 0.00286 0.05694 0.00286 0.05949 0.00351 0.06157 C 0.00481 0.0662 0.00716 0.06968 0.00807 0.07477 L 0.01263 0.10139 L 0.0138 0.10787 L 0.01497 0.11458 C 0.01458 0.12477 0.01471 0.13518 0.0138 0.14537 C 0.01315 0.15231 0.01015 0.15208 0.00807 0.15648 C 0.00664 0.15903 0.00585 0.16227 0.00468 0.16528 C 0.00351 0.16736 0.00234 0.16968 0.00117 0.17176 C -0.00105 0.18426 0.00169 0.17384 -0.00339 0.18055 C -0.00482 0.18241 -0.0056 0.18518 -0.00691 0.18727 C -0.00808 0.18889 -0.00925 0.19028 -0.01029 0.19167 C -0.01693 0.21065 -0.00912 0.18657 -0.01381 0.20486 C -0.01836 0.22199 -0.01433 0.20139 -0.01719 0.21805 C -0.01706 0.22546 -0.01719 0.24653 -0.01498 0.25787 C -0.01433 0.26065 -0.01355 0.26366 -0.01263 0.26667 C -0.01198 0.26875 -0.01094 0.2706 -0.01029 0.27315 C -0.00404 0.30231 -0.01029 0.28426 -0.00339 0.30185 C -0.003 0.30417 -0.00287 0.30625 -0.00235 0.30856 C -0.0017 0.31065 -0.00053 0.3125 4.79167E-6 0.31505 C 0.00442 0.33495 -0.00235 0.31389 0.00351 0.33055 C 0.0052 0.34444 0.00364 0.3368 0.00924 0.35255 L 0.0138 0.36574 C 0.01458 0.36805 0.0151 0.37037 0.01614 0.37245 L 0.01953 0.37917 C 0.02044 0.38449 0.0207 0.38796 0.02304 0.39236 C 0.02395 0.39421 0.02656 0.39676 0.02656 0.39699 " pathEditMode="relative" rAng="0" ptsTypes="AAAAAAAAAAAAAAAAAAAAAAAAAAAAAAAA">
                                      <p:cBhvr>
                                        <p:cTn id="7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3.125E-6 -2.96296E-6 C 0.00364 0.01482 0.00664 0.03009 0.01094 0.04445 C 0.01289 0.05139 0.0164 0.05695 0.01875 0.06389 C 0.01953 0.0662 0.01953 0.06945 0.02031 0.07222 C 0.02591 0.09445 0.02461 0.09005 0.03125 0.10556 C 0.03177 0.10833 0.03203 0.11111 0.03281 0.11389 C 0.03359 0.11667 0.0358 0.11875 0.03594 0.12222 C 0.03633 0.14445 0.03567 0.16667 0.03437 0.18889 C 0.03411 0.19213 0.03203 0.19421 0.03125 0.19722 C 0.03047 0.19977 0.03034 0.20278 0.02969 0.20556 C 0.02877 0.20833 0.02734 0.21088 0.02656 0.21389 C 0.02578 0.21644 0.02565 0.21945 0.025 0.22222 C 0.02304 0.22963 0.02018 0.23658 0.01875 0.24445 C 0.01692 0.2537 0.01692 0.25324 0.01562 0.26389 C 0.01224 0.29051 0.01588 0.26412 0.0125 0.29445 C 0.01198 0.29815 0.01146 0.30185 0.01094 0.30556 C 0.01146 0.32037 0.01159 0.33519 0.0125 0.35 C 0.01263 0.35463 0.01302 0.35926 0.01406 0.36389 C 0.01471 0.3669 0.01627 0.36921 0.01719 0.37222 C 0.0207 0.38357 0.02278 0.39607 0.02812 0.40556 C 0.02942 0.40787 0.03125 0.40926 0.03281 0.41111 C 0.03385 0.41574 0.03437 0.4206 0.03594 0.425 C 0.03698 0.42824 0.03919 0.43009 0.04062 0.43333 C 0.0444 0.44144 0.04817 0.44954 0.05156 0.45833 C 0.0526 0.46111 0.05377 0.46366 0.05469 0.46667 C 0.05534 0.46921 0.05521 0.47245 0.05625 0.475 C 0.06341 0.49421 0.06562 0.49722 0.07344 0.51111 C 0.075 0.51759 0.07695 0.52361 0.07812 0.53056 C 0.07903 0.53588 0.07864 0.54167 0.07969 0.54722 C 0.08021 0.55023 0.0819 0.55255 0.08281 0.55556 C 0.08346 0.5581 0.08385 0.56111 0.08437 0.56389 C 0.08385 0.59074 0.08372 0.61759 0.08281 0.64445 C 0.08229 0.65671 0.08034 0.65625 0.07656 0.66667 C 0.07487 0.67107 0.0733 0.6757 0.07187 0.68056 C 0.06966 0.68773 0.06836 0.69607 0.06562 0.70278 L 0.06094 0.71389 C 0.06041 0.71759 0.06015 0.7213 0.05937 0.725 C 0.05729 0.73287 0.05 0.75347 0.04687 0.76111 C 0.0444 0.76667 0.04127 0.77176 0.03906 0.77778 C 0.03763 0.78102 0.03737 0.78565 0.03594 0.78889 C 0.03216 0.79676 0.02669 0.80232 0.02344 0.81111 C 0.01901 0.82269 0.01797 0.82616 0.01094 0.83889 C 0.00846 0.84306 0.00547 0.8456 0.00312 0.85 C 0.00169 0.85232 0.00104 0.85556 3.125E-6 0.85833 C -0.00482 0.87014 -0.00469 0.86736 -0.00781 0.88056 C -0.00847 0.8831 -0.00847 0.88634 -0.00938 0.88889 C -0.01068 0.89213 -0.0125 0.89445 -0.01406 0.89722 C -0.01459 0.90556 -0.01563 0.91366 -0.01563 0.92222 C -0.01563 0.93426 -0.01406 0.95833 -0.01406 0.95833 " pathEditMode="relative" ptsTypes="AAAAAAAAAAAAAAAAAAAAAAAAAAAAAAAAAAAAAAAAAAAAAAAAAA">
                                      <p:cBhvr>
                                        <p:cTn id="9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1.48148E-6 L 0.0039 1.48148E-6 C 0.00351 0.05579 0.00338 0.1118 0.00247 0.16759 C 0.00221 0.18171 0.00065 0.1912 -0.0004 0.20417 C -0.00248 0.22754 0.00039 0.21805 -0.00482 0.23102 C -0.00521 0.23588 -0.0056 0.24097 -0.00625 0.2456 C -0.00665 0.24815 -0.0073 0.25046 -0.00769 0.25278 C -0.00834 0.25694 -0.0086 0.26088 -0.00912 0.26504 C -0.0086 0.27315 -0.0086 0.28148 -0.00769 0.28935 C -0.00717 0.2956 -0.00547 0.29907 -0.00326 0.30393 C -0.00053 0.31065 0.00169 0.31597 0.00546 0.32106 C 0.00677 0.32315 0.00833 0.3243 0.00976 0.32592 C 0.01289 0.33379 0.01341 0.33634 0.01848 0.34305 C 0.02122 0.34653 0.02434 0.34954 0.02721 0.35278 C 0.02864 0.3544 0.03033 0.35555 0.03164 0.35764 C 0.03502 0.36319 0.03906 0.36805 0.04179 0.37454 C 0.0457 0.38426 0.04322 0.38032 0.04908 0.3868 C 0.05559 0.40856 0.05351 0.39954 0.05638 0.41366 C 0.05833 0.43819 0.05924 0.43981 0.05638 0.47199 C 0.05612 0.475 0.05442 0.47708 0.05338 0.47917 C 0.05195 0.48264 0.05026 0.48565 0.04908 0.48912 C 0.04427 0.50185 0.04895 0.49722 0.04179 0.50116 C 0.03125 0.52778 0.047 0.49028 0.0345 0.51342 C 0.03125 0.51944 0.02916 0.52708 0.02578 0.53287 L 0.01562 0.54977 L 0.00976 0.55972 C 0.00729 0.57176 0.00976 0.56296 0.0039 0.5743 C -0.0017 0.58495 -0.003 0.58912 -0.00769 0.60092 C -0.01159 0.61042 -0.01016 0.60555 -0.01198 0.61551 C -0.01159 0.62361 -0.01198 0.63217 -0.01055 0.64004 C -0.01003 0.64398 -0.00769 0.64653 -0.00625 0.64977 C -0.00521 0.65208 -0.00443 0.65486 -0.00326 0.65694 C -0.00053 0.66366 0.0026 0.66967 0.00546 0.67639 C 0.00963 0.68727 0.00729 0.68148 0.01263 0.69352 C 0.01432 0.70162 0.0125 0.70092 0.01562 0.70092 " pathEditMode="relative" rAng="0" ptsTypes="AAAAAAAAAAAAAAAAAAAAAAAAAAAAAAAAAAA">
                                      <p:cBhvr>
                                        <p:cTn id="1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3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648783"/>
              </p:ext>
            </p:extLst>
          </p:nvPr>
        </p:nvGraphicFramePr>
        <p:xfrm>
          <a:off x="1075242" y="170656"/>
          <a:ext cx="1225381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r:id="rId3" imgW="6399720" imgH="3580920" progId="">
                  <p:embed/>
                </p:oleObj>
              </mc:Choice>
              <mc:Fallback>
                <p:oleObj r:id="rId3" imgW="6399720" imgH="3580920" progId="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242" y="170656"/>
                        <a:ext cx="1225381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01162"/>
              </p:ext>
            </p:extLst>
          </p:nvPr>
        </p:nvGraphicFramePr>
        <p:xfrm>
          <a:off x="11564598" y="4772450"/>
          <a:ext cx="1731508" cy="225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r:id="rId5" imgW="838080" imgH="1091880" progId="">
                  <p:embed/>
                </p:oleObj>
              </mc:Choice>
              <mc:Fallback>
                <p:oleObj r:id="rId5" imgW="838080" imgH="1091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64598" y="4772450"/>
                        <a:ext cx="1731508" cy="2256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Callout 5"/>
          <p:cNvSpPr/>
          <p:nvPr/>
        </p:nvSpPr>
        <p:spPr>
          <a:xfrm>
            <a:off x="7581106" y="1046956"/>
            <a:ext cx="4400550" cy="2050793"/>
          </a:xfrm>
          <a:prstGeom prst="wedgeEllipseCallout">
            <a:avLst>
              <a:gd name="adj1" fmla="val 44684"/>
              <a:gd name="adj2" fmla="val 12977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 কোন পাতা নাই। স্যার।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280150"/>
              </p:ext>
            </p:extLst>
          </p:nvPr>
        </p:nvGraphicFramePr>
        <p:xfrm>
          <a:off x="1075242" y="4009030"/>
          <a:ext cx="2284412" cy="301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r:id="rId7" imgW="414360" imgH="548280" progId="">
                  <p:embed/>
                </p:oleObj>
              </mc:Choice>
              <mc:Fallback>
                <p:oleObj r:id="rId7" imgW="414360" imgH="548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5242" y="4009030"/>
                        <a:ext cx="2284412" cy="3019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742656" y="5085556"/>
            <a:ext cx="4476750" cy="1714500"/>
            <a:chOff x="3638550" y="4914900"/>
            <a:chExt cx="4476750" cy="1714500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3638550" y="4914900"/>
              <a:ext cx="4476750" cy="1714500"/>
            </a:xfrm>
            <a:prstGeom prst="wedgeRoundRectCallout">
              <a:avLst>
                <a:gd name="adj1" fmla="val -88152"/>
                <a:gd name="adj2" fmla="val -27803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08388" y="5124093"/>
              <a:ext cx="317930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7200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শূন্য স্যার</a:t>
              </a:r>
              <a:r>
                <a:rPr lang="en-US" sz="7200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7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190456" y="3835609"/>
            <a:ext cx="6623988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হ্যা। ইমা ঠিক বলেছে। গাছের ডাল পাতা শূ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268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6206" y="1085055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পড়ব..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7356" y="2916327"/>
            <a:ext cx="5067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 (০)</a:t>
            </a:r>
            <a:endParaRPr lang="en-US" sz="1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14656" y="361782"/>
            <a:ext cx="3752850" cy="255454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শূ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endParaRPr lang="bn-IN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07" y="3428282"/>
            <a:ext cx="2512762" cy="36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56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-0.00718 L -0.00768 -0.00694 C -0.00143 -0.00625 0.00521 -0.0088 0.01107 -0.0044 C 0.01445 -0.00162 0.01523 0.00671 0.01732 0.01227 C 0.02135 0.02315 0.01979 0.01759 0.02201 0.02894 C 0.02096 0.03634 0.02096 0.04468 0.01888 0.05116 C 0.01797 0.05394 0.01562 0.05509 0.01419 0.05394 C 0.01237 0.05278 0.01211 0.04838 0.01107 0.0456 C 0.01133 0.03981 0.00872 0.01412 0.01732 0.01227 C 0.02044 0.01181 0.02357 0.01412 0.02669 0.01505 C 0.03112 0.03125 0.03281 0.03218 0.02826 0.05671 C 0.02773 0.05949 0.02513 0.05856 0.02357 0.05949 C 0.02201 0.05486 0.01914 0.05116 0.01888 0.0456 C 0.01849 0.04097 0.0168 0.00787 0.02357 -0.00162 C 0.02474 -0.00324 0.02669 -0.00347 0.02826 -0.0044 C 0.03346 -0.00347 0.0388 -0.0044 0.04388 -0.00162 C 0.04557 -0.00046 0.04622 0.0037 0.04701 0.00671 C 0.05091 0.02292 0.04987 0.02801 0.05326 0.0456 L 0.05482 0.05394 C 0.05586 0.04745 0.05742 0.0412 0.05794 0.03449 C 0.06341 -0.04352 0.05638 0.00926 0.06107 -0.02384 C 0.06159 0.00856 0.0612 0.0412 0.06263 0.07338 C 0.06276 0.07755 0.06523 0.08056 0.06576 0.08449 C 0.0668 0.09468 0.0668 0.10486 0.06732 0.11505 L 0.05951 0.11782 C 0.0543 0.11968 0.0474 0.1213 0.04232 0.12338 C 0.04062 0.12431 0.03919 0.12523 0.03763 0.12616 C 0.03659 0.12894 0.03451 0.13125 0.03451 0.13449 C 0.03451 0.13796 0.03659 0.14005 0.03763 0.14282 C 0.04596 0.16921 0.03503 0.14028 0.04544 0.16227 C 0.04987 0.17199 0.04661 0.17037 0.05326 0.17616 C 0.06615 0.18773 0.04909 0.16875 0.06263 0.18449 C 0.07096 0.18356 0.0806 0.18981 0.08763 0.18171 C 0.09193 0.17685 0.08633 0.16204 0.08919 0.15394 C 0.09036 0.15046 0.09349 0.15718 0.09544 0.15949 C 0.11419 0.18264 0.1026 0.17593 0.11576 0.18171 C 0.11914 0.18796 0.1207 0.1919 0.12513 0.1956 C 0.12656 0.19699 0.12826 0.19745 0.12982 0.19861 C 0.12773 0.1956 0.12539 0.19352 0.12357 0.19005 C 0.12018 0.18426 0.12031 0.18079 0.11888 0.17338 C 0.11693 0.16481 0.1151 0.15648 0.11263 0.14838 C 0.11159 0.1456 0.11029 0.14306 0.10951 0.14005 C 0.10872 0.1375 0.10885 0.13426 0.10794 0.13171 C 0.09792 0.10532 0.10768 0.14005 0.10013 0.11505 C 0.09779 0.10787 0.09531 0.10069 0.09388 0.09282 C 0.09154 0.08079 0.09297 0.08727 0.08919 0.07338 C 0.08763 0.07431 0.08594 0.07731 0.08451 0.07616 C 0.08216 0.07454 0.08047 0.06319 0.07982 0.05949 C 0.08034 0.05579 0.0793 0.04954 0.08138 0.04838 C 0.09388 0.04236 0.09948 0.05278 0.10638 0.06782 C 0.1099 0.07569 0.11576 0.09282 0.11576 0.09306 C 0.1168 0.09931 0.11745 0.10602 0.11888 0.11227 C 0.11953 0.11551 0.12201 0.12407 0.12201 0.1206 C 0.12201 0.11574 0.11992 0.11134 0.11888 0.10671 C 0.11836 0.08819 0.11784 0.06968 0.11732 0.05116 C 0.11576 0.00069 0.11706 0.01875 0.11419 -0.01273 C 0.05742 -0.00394 0.06615 -0.00764 0.14076 -0.0044 C 0.13685 0.00949 0.13372 0.01551 0.13919 0.03449 C 0.14036 0.03912 0.1444 0.03819 0.14701 0.04005 C 0.14805 0.04282 0.14883 0.04583 0.15013 0.04838 C 0.15951 0.06852 0.15807 0.04653 0.15169 0.09838 C 0.15091 0.1044 0.14115 0.11991 0.14076 0.1206 C 0.1388 0.12384 0.13672 0.12685 0.13451 0.12894 C 0.13307 0.13056 0.12812 0.13171 0.12982 0.13171 C 0.1319 0.13171 0.13398 0.12986 0.13607 0.12894 C 0.14492 0.1081 0.13724 0.12315 0.15638 0.10116 C 0.16263 0.09398 0.18581 0.06273 0.18763 0.05949 L 0.20013 0.03727 C 0.20169 0.03449 0.20339 0.03218 0.20482 0.02894 C 0.2069 0.02431 0.20859 0.01944 0.21107 0.01505 C 0.21237 0.01273 0.21432 0.01181 0.21576 0.00949 C 0.21953 0.00347 0.22253 -0.0044 0.22669 -0.00995 C 0.23437 -0.02014 0.23073 -0.01551 0.23763 -0.02384 C 0.23867 -0.02662 0.24206 -0.02963 0.24076 -0.03218 C 0.23919 -0.03472 0.23646 -0.03079 0.23451 -0.0294 C 0.23164 -0.02708 0.22917 -0.02384 0.22669 -0.02106 C 0.22448 -0.01829 0.22227 -0.01597 0.22044 -0.01273 C 0.21901 -0.01019 0.21836 -0.00694 0.21732 -0.0044 C 0.21523 0.00046 0.21315 0.00486 0.21107 0.00949 L 0.20794 0.02616 L 0.20638 0.03449 C 0.2069 0.05486 0.20651 0.07546 0.20794 0.0956 C 0.20807 0.09907 0.20964 0.10185 0.21107 0.10394 C 0.22786 0.13032 0.21419 0.10718 0.22513 0.11782 C 0.22839 0.1213 0.23802 0.13125 0.23451 0.12894 C 0.23294 0.12801 0.23138 0.12662 0.22982 0.12616 C 0.22409 0.12477 0.21836 0.12431 0.21263 0.12338 C 0.21549 0.08657 0.21146 0.11968 0.21888 0.09005 C 0.21966 0.08657 0.21914 0.08218 0.22044 0.07894 C 0.22187 0.07523 0.22474 0.07384 0.22669 0.0706 C 0.22943 0.06644 0.23164 0.06111 0.23451 0.05671 C 0.23698 0.05278 0.23971 0.04954 0.24232 0.0456 C 0.25378 0.02778 0.23867 0.04722 0.25482 0.02894 C 0.25794 0.02546 0.26771 0.0162 0.26419 0.01782 L 0.25326 0.02338 C 0.25169 0.02616 0.25026 0.0294 0.24857 0.03171 C 0.24701 0.03403 0.24505 0.03472 0.24388 0.03727 C 0.24297 0.03912 0.24076 0.05602 0.24076 0.05671 C 0.24128 0.06412 0.24076 0.07222 0.24232 0.07894 C 0.24297 0.08218 0.24505 0.08449 0.24701 0.08449 L 0.27669 0.08171 C 0.27826 0.08079 0.28008 0.08102 0.28138 0.07894 C 0.28568 0.07269 0.28607 0.06782 0.28763 0.05949 C 0.28659 0.05208 0.28802 0.04167 0.28451 0.03727 C 0.27826 0.02986 0.26263 0.02894 0.26263 0.02917 C 0.26003 0.02986 0.25208 0.03171 0.25482 0.03171 C 0.25846 0.03171 0.26211 0.03009 0.26576 0.02894 C 0.26875 0.02824 0.27773 0.02593 0.28138 0.02338 C 0.28346 0.02199 0.28542 0.01944 0.28763 0.01782 C 0.30456 0.00648 0.28268 0.025 0.30013 0.00949 C 0.30065 0.00671 0.30169 0.00417 0.30169 0.00116 C 0.30169 -0.00532 0.29844 -0.01227 0.30013 -0.01829 C 0.30104 -0.02176 0.30326 -0.01273 0.30482 -0.00995 C 0.30651 -0.00625 0.30794 -0.00255 0.30951 0.00116 C 0.31354 0.01157 0.31615 0.01806 0.31888 0.02894 C 0.3194 0.03171 0.31992 0.03449 0.32044 0.03727 C 0.32148 0.04468 0.32357 0.05949 0.32357 0.05972 C 0.32305 0.06875 0.32305 0.07824 0.32201 0.08727 C 0.32044 0.09931 0.31797 0.09815 0.31419 0.10671 C 0.31185 0.11204 0.31107 0.11968 0.30794 0.12338 C 0.30195 0.13056 0.30456 0.12662 0.30013 0.13449 " pathEditMode="relative" rAng="0" ptsTypes="AAAAAAAAAAAAAAAAAAAAAAAAAAAAAAAAAAAAAAAAAAAAAAAAAAAAAAAAAAAAAAAAA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1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1251" y="2830215"/>
            <a:ext cx="40234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শেষে...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1250" y="3777019"/>
            <a:ext cx="877904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৪.২.১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ণ্যে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দলগত ধারণা বলতে পারবে।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 (০) সংখ্যা প্রতীকটি শনাক্ত করতে পারবে।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5">
            <a:extLst>
              <a:ext uri="{FF2B5EF4-FFF2-40B4-BE49-F238E27FC236}">
                <a16:creationId xmlns:a16="http://schemas.microsoft.com/office/drawing/2014/main" id="{BB84FD33-8BE2-4D27-9E0E-4BECF669E0D5}"/>
              </a:ext>
            </a:extLst>
          </p:cNvPr>
          <p:cNvSpPr/>
          <p:nvPr/>
        </p:nvSpPr>
        <p:spPr>
          <a:xfrm>
            <a:off x="4768337" y="519570"/>
            <a:ext cx="4400550" cy="769441"/>
          </a:xfrm>
          <a:prstGeom prst="wedgeEllipseCallout">
            <a:avLst>
              <a:gd name="adj1" fmla="val -58207"/>
              <a:gd name="adj2" fmla="val 23398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18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9918" y="2750595"/>
            <a:ext cx="10042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জান, কীভাবে শূ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লিখতে হয়?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750640"/>
              </p:ext>
            </p:extLst>
          </p:nvPr>
        </p:nvGraphicFramePr>
        <p:xfrm>
          <a:off x="3223192" y="4902314"/>
          <a:ext cx="1631845" cy="212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r:id="rId3" imgW="838080" imgH="1091880" progId="">
                  <p:embed/>
                </p:oleObj>
              </mc:Choice>
              <mc:Fallback>
                <p:oleObj r:id="rId3" imgW="838080" imgH="10918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3192" y="4902314"/>
                        <a:ext cx="1631845" cy="2126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4431506" y="2304087"/>
            <a:ext cx="4400550" cy="2050793"/>
          </a:xfrm>
          <a:prstGeom prst="wedgeEllipseCallout">
            <a:avLst>
              <a:gd name="adj1" fmla="val -45359"/>
              <a:gd name="adj2" fmla="val 9297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 স্যার!</a:t>
            </a:r>
          </a:p>
          <a:p>
            <a:pPr algn="ctr"/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7166" y="2000057"/>
            <a:ext cx="1004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হ্যা। আমি জানি।</a:t>
            </a:r>
          </a:p>
          <a:p>
            <a:r>
              <a:rPr lang="bn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অনেকেই শূ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লিখতে পার।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5719" y="4212766"/>
            <a:ext cx="93562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বোর্ডে শূ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লেখার নিয়ম লিখে দিচ্ছি...</a:t>
            </a:r>
          </a:p>
        </p:txBody>
      </p:sp>
    </p:spTree>
    <p:extLst>
      <p:ext uri="{BB962C8B-B14F-4D97-AF65-F5344CB8AC3E}">
        <p14:creationId xmlns:p14="http://schemas.microsoft.com/office/powerpoint/2010/main" val="3736699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2074" y="832320"/>
            <a:ext cx="8060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এইভাবে শূ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লিখতে হয়...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6207" y="2707224"/>
            <a:ext cx="6294044" cy="3168049"/>
          </a:xfrm>
          <a:prstGeom prst="rect">
            <a:avLst/>
          </a:prstGeom>
          <a:solidFill>
            <a:schemeClr val="tx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5175356">
            <a:off x="6980993" y="3885221"/>
            <a:ext cx="248251" cy="112641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 rot="1845410">
            <a:off x="6658577" y="3664867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 rot="20393518">
            <a:off x="6285481" y="3777164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 rot="17968417">
            <a:off x="6108400" y="4114450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 rot="15515566">
            <a:off x="6195223" y="4508119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 rot="12413905">
            <a:off x="6528350" y="4711072"/>
            <a:ext cx="248251" cy="92138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 rot="9217099">
            <a:off x="6883052" y="4571973"/>
            <a:ext cx="260354" cy="85642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 rot="6894468">
            <a:off x="7100060" y="4269413"/>
            <a:ext cx="168022" cy="45719"/>
          </a:xfrm>
          <a:custGeom>
            <a:avLst/>
            <a:gdLst>
              <a:gd name="connsiteX0" fmla="*/ 266700 w 266700"/>
              <a:gd name="connsiteY0" fmla="*/ 0 h 106680"/>
              <a:gd name="connsiteX1" fmla="*/ 205740 w 266700"/>
              <a:gd name="connsiteY1" fmla="*/ 7620 h 106680"/>
              <a:gd name="connsiteX2" fmla="*/ 160020 w 266700"/>
              <a:gd name="connsiteY2" fmla="*/ 22860 h 106680"/>
              <a:gd name="connsiteX3" fmla="*/ 137160 w 266700"/>
              <a:gd name="connsiteY3" fmla="*/ 30480 h 106680"/>
              <a:gd name="connsiteX4" fmla="*/ 114300 w 266700"/>
              <a:gd name="connsiteY4" fmla="*/ 38100 h 106680"/>
              <a:gd name="connsiteX5" fmla="*/ 60960 w 266700"/>
              <a:gd name="connsiteY5" fmla="*/ 60960 h 106680"/>
              <a:gd name="connsiteX6" fmla="*/ 38100 w 266700"/>
              <a:gd name="connsiteY6" fmla="*/ 83820 h 106680"/>
              <a:gd name="connsiteX7" fmla="*/ 0 w 266700"/>
              <a:gd name="connsiteY7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06680">
                <a:moveTo>
                  <a:pt x="266700" y="0"/>
                </a:moveTo>
                <a:cubicBezTo>
                  <a:pt x="246380" y="2540"/>
                  <a:pt x="225764" y="3329"/>
                  <a:pt x="205740" y="7620"/>
                </a:cubicBezTo>
                <a:cubicBezTo>
                  <a:pt x="190032" y="10986"/>
                  <a:pt x="175260" y="17780"/>
                  <a:pt x="160020" y="22860"/>
                </a:cubicBezTo>
                <a:lnTo>
                  <a:pt x="137160" y="30480"/>
                </a:lnTo>
                <a:cubicBezTo>
                  <a:pt x="129540" y="33020"/>
                  <a:pt x="121484" y="34508"/>
                  <a:pt x="114300" y="38100"/>
                </a:cubicBezTo>
                <a:cubicBezTo>
                  <a:pt x="76636" y="56932"/>
                  <a:pt x="94596" y="49748"/>
                  <a:pt x="60960" y="60960"/>
                </a:cubicBezTo>
                <a:cubicBezTo>
                  <a:pt x="53340" y="68580"/>
                  <a:pt x="46869" y="77556"/>
                  <a:pt x="38100" y="83820"/>
                </a:cubicBezTo>
                <a:cubicBezTo>
                  <a:pt x="-20863" y="125936"/>
                  <a:pt x="23643" y="83037"/>
                  <a:pt x="0" y="106680"/>
                </a:cubicBezTo>
              </a:path>
            </a:pathLst>
          </a:custGeom>
          <a:noFill/>
          <a:ln w="174625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01138" y="868507"/>
            <a:ext cx="8223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বোর্ডে আমার দিকে খেয়াল কর!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1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/>
      <p:bldP spid="35" grpId="1"/>
      <p:bldP spid="35" grpId="2"/>
    </p:bldLst>
  </p:timing>
</p:sld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595F20D-7907-4D62-B5E9-39FDE1EA0A0A}" vid="{F73EF213-662F-4EE5-9A11-2A4FB369788C}"/>
    </a:ext>
  </a:extLst>
</a:theme>
</file>

<file path=ppt/theme/theme1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17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2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328</Words>
  <Application>Microsoft Office PowerPoint</Application>
  <PresentationFormat>Custom</PresentationFormat>
  <Paragraphs>105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17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42" baseType="lpstr">
      <vt:lpstr>Arial</vt:lpstr>
      <vt:lpstr>Calibri</vt:lpstr>
      <vt:lpstr>Calibri Light</vt:lpstr>
      <vt:lpstr>Monotype Corsiva</vt:lpstr>
      <vt:lpstr>NikoshBAN</vt:lpstr>
      <vt:lpstr>Tw Cen MT</vt:lpstr>
      <vt:lpstr>Tw Cen MT Condensed</vt:lpstr>
      <vt:lpstr>Wingdings 3</vt:lpstr>
      <vt:lpstr>Theme1</vt:lpstr>
      <vt:lpstr>13_Custom Design</vt:lpstr>
      <vt:lpstr>11_Custom Design</vt:lpstr>
      <vt:lpstr>10_Custom Design</vt:lpstr>
      <vt:lpstr>9_Custom Design</vt:lpstr>
      <vt:lpstr>8_Custom Design</vt:lpstr>
      <vt:lpstr>7_Custom Design</vt:lpstr>
      <vt:lpstr>6_Custom Design</vt:lpstr>
      <vt:lpstr>5_Custom Design</vt:lpstr>
      <vt:lpstr>4_Custom Design</vt:lpstr>
      <vt:lpstr>3_Custom Design</vt:lpstr>
      <vt:lpstr>2_Custom Design</vt:lpstr>
      <vt:lpstr>Office Theme</vt:lpstr>
      <vt:lpstr>Custom Design</vt:lpstr>
      <vt:lpstr>1_Custom Design</vt:lpstr>
      <vt:lpstr>Integral</vt:lpstr>
      <vt:lpstr>Metropolitan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MahmudNice</dc:creator>
  <cp:lastModifiedBy>user</cp:lastModifiedBy>
  <cp:revision>374</cp:revision>
  <dcterms:created xsi:type="dcterms:W3CDTF">2019-02-25T14:24:40Z</dcterms:created>
  <dcterms:modified xsi:type="dcterms:W3CDTF">2020-07-01T10:06:06Z</dcterms:modified>
</cp:coreProperties>
</file>