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310" r:id="rId3"/>
    <p:sldId id="312" r:id="rId4"/>
    <p:sldId id="277" r:id="rId5"/>
    <p:sldId id="263" r:id="rId6"/>
    <p:sldId id="297" r:id="rId7"/>
    <p:sldId id="267" r:id="rId8"/>
    <p:sldId id="307" r:id="rId9"/>
    <p:sldId id="266" r:id="rId10"/>
    <p:sldId id="269" r:id="rId11"/>
    <p:sldId id="300" r:id="rId12"/>
    <p:sldId id="304" r:id="rId13"/>
    <p:sldId id="288" r:id="rId14"/>
    <p:sldId id="287" r:id="rId15"/>
    <p:sldId id="302" r:id="rId16"/>
    <p:sldId id="271" r:id="rId17"/>
    <p:sldId id="306" r:id="rId18"/>
    <p:sldId id="308" r:id="rId19"/>
    <p:sldId id="275" r:id="rId20"/>
    <p:sldId id="289" r:id="rId21"/>
    <p:sldId id="290" r:id="rId22"/>
    <p:sldId id="291" r:id="rId23"/>
    <p:sldId id="292" r:id="rId24"/>
    <p:sldId id="293" r:id="rId25"/>
    <p:sldId id="31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9" autoAdjust="0"/>
    <p:restoredTop sz="91583" autoAdjust="0"/>
  </p:normalViewPr>
  <p:slideViewPr>
    <p:cSldViewPr>
      <p:cViewPr varScale="1">
        <p:scale>
          <a:sx n="68" d="100"/>
          <a:sy n="68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66EA4-D633-4B9B-BD5D-7EB281BDA06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94BE0-39EB-4ED6-B1F5-C68F66D418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94BE0-39EB-4ED6-B1F5-C68F66D4188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876800"/>
            <a:ext cx="76962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  <a:scene3d>
            <a:camera prst="perspectiveRelaxed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"/>
            <a:ext cx="7086600" cy="4451962"/>
          </a:xfrm>
          <a:prstGeom prst="rect">
            <a:avLst/>
          </a:prstGeom>
          <a:ln w="7620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2438400" y="3200400"/>
            <a:ext cx="4572000" cy="2743200"/>
            <a:chOff x="2438400" y="3276600"/>
            <a:chExt cx="4572000" cy="2743200"/>
          </a:xfrm>
          <a:solidFill>
            <a:schemeClr val="accent3"/>
          </a:solidFill>
        </p:grpSpPr>
        <p:sp>
          <p:nvSpPr>
            <p:cNvPr id="10" name="Rectangle 9"/>
            <p:cNvSpPr/>
            <p:nvPr/>
          </p:nvSpPr>
          <p:spPr>
            <a:xfrm>
              <a:off x="2438400" y="510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419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0" y="32766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52800" y="510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2800" y="419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52800" y="32766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67200" y="510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510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6000" y="510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67200" y="419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67200" y="32766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81600" y="419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81600" y="32766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0" y="419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6000" y="32766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09600" y="9906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304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106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52800" y="35814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১১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3352800" y="26670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৬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3352800" y="17526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5814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১২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4267200" y="26670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৭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4267200" y="17526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২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5181600" y="35814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১৩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6096000" y="35814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১৪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7010400" y="35814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১৫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5181600" y="26670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৮</a:t>
            </a:r>
            <a:endParaRPr lang="en-US" sz="4000" dirty="0"/>
          </a:p>
        </p:txBody>
      </p:sp>
      <p:sp>
        <p:nvSpPr>
          <p:cNvPr id="21" name="Rectangle 20"/>
          <p:cNvSpPr/>
          <p:nvPr/>
        </p:nvSpPr>
        <p:spPr>
          <a:xfrm>
            <a:off x="5181600" y="17526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৩</a:t>
            </a:r>
            <a:endParaRPr lang="en-US" sz="4000" dirty="0"/>
          </a:p>
        </p:txBody>
      </p:sp>
      <p:sp>
        <p:nvSpPr>
          <p:cNvPr id="23" name="Rectangle 22"/>
          <p:cNvSpPr/>
          <p:nvPr/>
        </p:nvSpPr>
        <p:spPr>
          <a:xfrm>
            <a:off x="6096000" y="26670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৯</a:t>
            </a:r>
            <a:endParaRPr lang="en-US" sz="4000" dirty="0"/>
          </a:p>
        </p:txBody>
      </p:sp>
      <p:sp>
        <p:nvSpPr>
          <p:cNvPr id="25" name="Rectangle 24"/>
          <p:cNvSpPr/>
          <p:nvPr/>
        </p:nvSpPr>
        <p:spPr>
          <a:xfrm>
            <a:off x="6096000" y="17526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৪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7010400" y="26670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১০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7010400" y="1752600"/>
            <a:ext cx="914400" cy="9144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৫</a:t>
            </a:r>
            <a:endParaRPr lang="en-US" sz="4000" dirty="0"/>
          </a:p>
        </p:txBody>
      </p:sp>
      <p:sp>
        <p:nvSpPr>
          <p:cNvPr id="32" name="Rectangle 31"/>
          <p:cNvSpPr/>
          <p:nvPr/>
        </p:nvSpPr>
        <p:spPr>
          <a:xfrm>
            <a:off x="609600" y="990600"/>
            <a:ext cx="914400" cy="914400"/>
          </a:xfrm>
          <a:prstGeom prst="rect">
            <a:avLst/>
          </a:prstGeom>
          <a:solidFill>
            <a:srgbClr val="7030A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304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106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2" grpId="0" animBg="1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209800" y="381000"/>
            <a:ext cx="4572000" cy="2743200"/>
            <a:chOff x="2209800" y="381000"/>
            <a:chExt cx="4572000" cy="2743200"/>
          </a:xfrm>
          <a:solidFill>
            <a:srgbClr val="92D050"/>
          </a:solidFill>
        </p:grpSpPr>
        <p:sp>
          <p:nvSpPr>
            <p:cNvPr id="10" name="Rectangle 9"/>
            <p:cNvSpPr/>
            <p:nvPr/>
          </p:nvSpPr>
          <p:spPr>
            <a:xfrm>
              <a:off x="2209800" y="22098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১১</a:t>
              </a:r>
              <a:endParaRPr lang="en-US" sz="4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09800" y="129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৬</a:t>
              </a:r>
              <a:endParaRPr lang="en-US" sz="4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09800" y="38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১</a:t>
              </a:r>
              <a:endParaRPr lang="en-US" sz="4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200" y="22098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১২</a:t>
              </a:r>
              <a:endParaRPr lang="en-US" sz="4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200" y="129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৭</a:t>
              </a:r>
              <a:endParaRPr lang="en-US" sz="4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200" y="38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২</a:t>
              </a:r>
              <a:endParaRPr lang="en-US" sz="4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38600" y="22098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১৩</a:t>
              </a:r>
              <a:endParaRPr lang="en-US" sz="4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53000" y="22098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১৪</a:t>
              </a:r>
              <a:endParaRPr lang="en-US" sz="4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7400" y="22098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১৫</a:t>
              </a:r>
              <a:endParaRPr lang="en-US" sz="4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38600" y="129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৮</a:t>
              </a:r>
              <a:endParaRPr lang="en-US" sz="4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038600" y="38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৩</a:t>
              </a:r>
              <a:endParaRPr lang="en-US" sz="4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53000" y="129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৯</a:t>
              </a:r>
              <a:endParaRPr lang="en-US" sz="4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53000" y="38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৪</a:t>
              </a:r>
              <a:endParaRPr lang="en-US" sz="4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867400" y="12954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১০</a:t>
              </a:r>
              <a:endParaRPr lang="en-US" sz="4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867400" y="381000"/>
              <a:ext cx="914400" cy="914400"/>
            </a:xfrm>
            <a:prstGeom prst="rect">
              <a:avLst/>
            </a:prstGeom>
            <a:grp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৫</a:t>
              </a:r>
              <a:endParaRPr lang="en-US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746760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আয়ত ক্ষেত্রের ক্ষেত্রফল=দৈর্ঘ্য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প্রস্থ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=৫ সেমি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 সেমি 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=১৫ বর্গ সেমি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167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90600" y="38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Multiply 33"/>
          <p:cNvSpPr/>
          <p:nvPr/>
        </p:nvSpPr>
        <p:spPr>
          <a:xfrm>
            <a:off x="5105400" y="1444283"/>
            <a:ext cx="457200" cy="304800"/>
          </a:xfrm>
          <a:prstGeom prst="mathMultiply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4953000" y="1998196"/>
            <a:ext cx="457200" cy="381000"/>
          </a:xfrm>
          <a:prstGeom prst="mathMultiply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0" y="1600200"/>
            <a:ext cx="3657600" cy="365760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2600" y="1295400"/>
            <a:ext cx="37338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039394" y="3428206"/>
            <a:ext cx="36576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0" y="609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 সেমি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2971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 সেমি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" y="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685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667000" y="1600200"/>
            <a:ext cx="3657600" cy="3657600"/>
            <a:chOff x="2743200" y="1676400"/>
            <a:chExt cx="3657600" cy="3657600"/>
          </a:xfrm>
        </p:grpSpPr>
        <p:sp>
          <p:nvSpPr>
            <p:cNvPr id="3" name="Rectangle 2"/>
            <p:cNvSpPr/>
            <p:nvPr/>
          </p:nvSpPr>
          <p:spPr>
            <a:xfrm>
              <a:off x="2743200" y="4419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43200" y="2590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743200" y="16764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4419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57600" y="3505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57600" y="2590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16764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4419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0" y="3505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2590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16764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86400" y="4419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86400" y="3505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86400" y="2590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16764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43200" y="3505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914400" cy="914400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00" y="43434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১৩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4290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৯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25146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৫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6002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43434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১৪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34290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১০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25146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৬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16002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২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43434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১৫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34290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১১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25146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৭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16002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৩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86400" y="43434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১৬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34290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১২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86400" y="25146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৮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400" y="1600200"/>
            <a:ext cx="914400" cy="914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৪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685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62000" y="457200"/>
            <a:ext cx="6248400" cy="5791200"/>
            <a:chOff x="2514600" y="304800"/>
            <a:chExt cx="3657600" cy="3657600"/>
          </a:xfrm>
        </p:grpSpPr>
        <p:sp>
          <p:nvSpPr>
            <p:cNvPr id="3" name="Rectangle 2"/>
            <p:cNvSpPr/>
            <p:nvPr/>
          </p:nvSpPr>
          <p:spPr>
            <a:xfrm>
              <a:off x="2514600" y="30480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১৩</a:t>
              </a:r>
              <a:endPara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14600" y="2133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৯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514600" y="1219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৫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14600" y="304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9000" y="30480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১৪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29000" y="2133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১০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1219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৬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9000" y="304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3400" y="30480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১৫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43400" y="2133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১১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43400" y="1219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৭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43400" y="304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৩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30480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১৬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7800" y="21336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57800" y="12192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৮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304800"/>
              <a:ext cx="914400" cy="914400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৪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48006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3528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9050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24100" y="48006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4100" y="33528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4100" y="19050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24100" y="4572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48006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33528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6200" y="19050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6200" y="4572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51054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38100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1800" y="20574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5000" y="457200"/>
            <a:ext cx="1562100" cy="14478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5438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বর্গ ক্ষেত্রের ক্ষেত্রফল=দৈর্ঘ্য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প্রস্থ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     =৪ সেমি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 সেমি 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     =১৬ বর্গ সেমি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5257800" y="1600200"/>
            <a:ext cx="533400" cy="381000"/>
          </a:xfrm>
          <a:prstGeom prst="mathMultiply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5029200" y="990600"/>
            <a:ext cx="609600" cy="381000"/>
          </a:xfrm>
          <a:prstGeom prst="mathMultiply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5556" t="9855" r="27778"/>
          <a:stretch>
            <a:fillRect/>
          </a:stretch>
        </p:blipFill>
        <p:spPr bwMode="auto">
          <a:xfrm>
            <a:off x="6096000" y="461665"/>
            <a:ext cx="24384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95567" y="1295400"/>
            <a:ext cx="41148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2971800"/>
            <a:ext cx="5562600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পল্লব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গোস্বামী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সহকারি শিক্ষক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শাহ-নূর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ভাঙ্গুড়া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পাবনা।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মোবাইলঃ ০১৭১৩-৬৮২৪৯১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04800" y="1066800"/>
            <a:ext cx="3657600" cy="3657600"/>
            <a:chOff x="3657600" y="685800"/>
            <a:chExt cx="3657600" cy="3657600"/>
          </a:xfrm>
        </p:grpSpPr>
        <p:sp>
          <p:nvSpPr>
            <p:cNvPr id="19" name="Rectangle 18"/>
            <p:cNvSpPr/>
            <p:nvPr/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57600" y="2514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57600" y="1600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57600" y="6858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0" y="3429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72000" y="2514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0" y="1600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72000" y="6858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86400" y="3429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86400" y="2514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86400" y="1600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86400" y="6858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00800" y="3429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00800" y="2514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00800" y="1600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00800" y="6858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971800" y="228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048000" y="9144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114800" y="1143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সেমি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3657600" y="1524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4876800" y="1752600"/>
            <a:ext cx="3657600" cy="3657600"/>
            <a:chOff x="5029200" y="2362200"/>
            <a:chExt cx="3657600" cy="3657600"/>
          </a:xfrm>
        </p:grpSpPr>
        <p:sp>
          <p:nvSpPr>
            <p:cNvPr id="44" name="Rectangle 43"/>
            <p:cNvSpPr/>
            <p:nvPr/>
          </p:nvSpPr>
          <p:spPr>
            <a:xfrm>
              <a:off x="5029200" y="51054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29200" y="4191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3276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029200" y="2362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51054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943600" y="4191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943600" y="3276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943600" y="2362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858000" y="51054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58000" y="4191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858000" y="3276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858000" y="2362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772400" y="51054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772400" y="41910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772400" y="32766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72400" y="2362200"/>
              <a:ext cx="9144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41910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858000" y="51054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858000" y="41910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943600" y="51054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029200" y="51054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772400" y="32766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858000" y="3276600"/>
              <a:ext cx="914400" cy="9144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7" name="Rectangle 86"/>
          <p:cNvSpPr/>
          <p:nvPr/>
        </p:nvSpPr>
        <p:spPr>
          <a:xfrm>
            <a:off x="3048000" y="1066800"/>
            <a:ext cx="914400" cy="9144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410200" y="561671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৬ বর্গ সেমি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0" grpId="0"/>
      <p:bldP spid="87" grpId="0" animBg="1"/>
      <p:bldP spid="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7010400" cy="1323439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971800"/>
            <a:ext cx="7543800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নং ও ২ নং দলকে একটি আয়ত ও বর্গ এঁকে এর ক্ষেত্রফল বের করতে বলব।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 ও ৪ নং দলকে বলব তোমাদের গণিত বইটি মেপে এর ক্ষেত্রফল বের কর।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64008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তোমার বইয়ের ১০১ পাতা  বের 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4" descr="C:\Users\PC\Downloads\73413215_974655049556821_7331509921596309504_n.jpg"/>
          <p:cNvPicPr>
            <a:picLocks noChangeAspect="1" noChangeArrowheads="1"/>
          </p:cNvPicPr>
          <p:nvPr/>
        </p:nvPicPr>
        <p:blipFill>
          <a:blip r:embed="rId3"/>
          <a:srcRect l="6667" t="3333" r="3333" b="4298"/>
          <a:stretch>
            <a:fillRect/>
          </a:stretch>
        </p:blipFill>
        <p:spPr bwMode="auto">
          <a:xfrm>
            <a:off x="2514600" y="1905000"/>
            <a:ext cx="3992909" cy="4203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5438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971800"/>
            <a:ext cx="7543800" cy="25545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১।একটি বর্গের বাহুর দৈর্ঘ্য ৭ সেমি হলে এর ক্ষেত্রফল কত?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২।একটি আয়তের বাহুর দৈর্ঘ্য ৯ সেমি ও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প্রস্থ ৫ সেমি হলে এর ক্ষেত্রফল কত?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772400" cy="1323439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নিরাময়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7772400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অপারগ শিক্ষার্থীদেরকে পারগ শিক্ষার্থীদের দ্বারা সহযোগিতা করাব।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4bcaa4eb26a92f0f1e92246ba7e7d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8348" y="381022"/>
            <a:ext cx="6170652" cy="50291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0" y="38862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6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41495" y="4495800"/>
            <a:ext cx="8757754" cy="2057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শ্রেণিঃপঞ্চম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পাঠের শিরোনামঃজ্যামিতি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পাঠ্যাংশঃআয়ত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ও বর্গ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C:\Users\PC\Downloads\73413215_974655049556821_7331509921596309504_n.jpg"/>
          <p:cNvPicPr>
            <a:picLocks noChangeAspect="1" noChangeArrowheads="1"/>
          </p:cNvPicPr>
          <p:nvPr/>
        </p:nvPicPr>
        <p:blipFill>
          <a:blip r:embed="rId2"/>
          <a:srcRect l="6667" t="3333" r="3333" b="4298"/>
          <a:stretch>
            <a:fillRect/>
          </a:stretch>
        </p:blipFill>
        <p:spPr bwMode="auto">
          <a:xfrm>
            <a:off x="5006340" y="140338"/>
            <a:ext cx="3992909" cy="42030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219200"/>
            <a:ext cx="41148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8000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8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0"/>
            <a:ext cx="5257800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784860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২৪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আয়তক্ষেত্র ও বর্গক্ষেত্রের ক্ষেত্রফলের সূত্র বলতে ও ব্যবহার করতে পারবে 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4572000" cy="2819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1676400"/>
            <a:ext cx="3657600" cy="36576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4572000" cy="2819400"/>
          </a:xfrm>
          <a:prstGeom prst="rect">
            <a:avLst/>
          </a:prstGeom>
          <a:solidFill>
            <a:schemeClr val="accent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1219200"/>
            <a:ext cx="3657600" cy="3581400"/>
          </a:xfrm>
          <a:prstGeom prst="rect">
            <a:avLst/>
          </a:prstGeom>
          <a:solidFill>
            <a:schemeClr val="accent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295400"/>
            <a:ext cx="739140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আয়ত ও বর্গ ক্ষেত্রের ক্ষেত্রফল নির্ণয়। 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4724400" cy="1702734"/>
          </a:xfrm>
          <a:prstGeom prst="rect">
            <a:avLst/>
          </a:prstGeom>
        </p:spPr>
      </p:pic>
      <p:pic>
        <p:nvPicPr>
          <p:cNvPr id="3" name="Picture 2" descr="j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371600"/>
            <a:ext cx="4114800" cy="21336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295400" y="1219200"/>
            <a:ext cx="2819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10200" y="1219200"/>
            <a:ext cx="2438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7962900" y="1333500"/>
            <a:ext cx="381000" cy="304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838200" y="1295400"/>
            <a:ext cx="304800" cy="304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9200" y="4114800"/>
            <a:ext cx="7010400" cy="707886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শিক্ষার্থীকে স্কেল বা ফিতা দিয়ে মেপে দেখাব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7600" y="1600200"/>
            <a:ext cx="4572000" cy="27432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57600" y="1371600"/>
            <a:ext cx="45720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981994" y="2971006"/>
            <a:ext cx="27432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26670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৩ </a:t>
            </a:r>
            <a:r>
              <a:rPr lang="bn-BD" sz="4000" dirty="0" smtClean="0"/>
              <a:t>সেমি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609600"/>
            <a:ext cx="2819400" cy="92333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সেমি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288</Words>
  <Application>Microsoft Office PowerPoint</Application>
  <PresentationFormat>On-screen Show (4:3)</PresentationFormat>
  <Paragraphs>125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PC</cp:lastModifiedBy>
  <cp:revision>120</cp:revision>
  <dcterms:created xsi:type="dcterms:W3CDTF">2006-08-16T00:00:00Z</dcterms:created>
  <dcterms:modified xsi:type="dcterms:W3CDTF">2020-07-01T14:50:11Z</dcterms:modified>
</cp:coreProperties>
</file>