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3" r:id="rId6"/>
    <p:sldId id="277" r:id="rId7"/>
    <p:sldId id="282" r:id="rId8"/>
    <p:sldId id="284" r:id="rId9"/>
    <p:sldId id="278" r:id="rId10"/>
    <p:sldId id="279" r:id="rId11"/>
    <p:sldId id="264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81" autoAdjust="0"/>
  </p:normalViewPr>
  <p:slideViewPr>
    <p:cSldViewPr snapToGrid="0">
      <p:cViewPr varScale="1">
        <p:scale>
          <a:sx n="79" d="100"/>
          <a:sy n="79" d="100"/>
        </p:scale>
        <p:origin x="82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9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8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1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8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8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9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2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23F5-2B74-482E-AF6F-D532BE5E7C2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3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0" y="822036"/>
            <a:ext cx="8650543" cy="5981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0384" y="1141948"/>
            <a:ext cx="315503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cÖf</a:t>
            </a: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‚ </a:t>
            </a: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hxï</a:t>
            </a: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wL</a:t>
            </a: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ª‡</a:t>
            </a:r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ói</a:t>
            </a:r>
            <a:endParaRPr lang="en-US" sz="7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bv‡g</a:t>
            </a:r>
            <a:endParaRPr lang="en-US" sz="7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ï‡f”Qv</a:t>
            </a:r>
            <a:endParaRPr lang="en-US" sz="7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RvbvB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5649" y="-170677"/>
            <a:ext cx="73340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PECE Online School</a:t>
            </a:r>
            <a:endParaRPr lang="en-US" sz="6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6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2636194" y="340471"/>
            <a:ext cx="7422205" cy="64008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‡`n</a:t>
            </a:r>
            <a:endParaRPr lang="en-US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5706892" y="1202989"/>
            <a:ext cx="3077184" cy="2289242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gb</a:t>
            </a:r>
            <a:endParaRPr lang="en-US" sz="8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5956571" y="2902083"/>
            <a:ext cx="3002604" cy="2399491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AvZ¥v</a:t>
            </a:r>
            <a:endParaRPr lang="en-US" sz="8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1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094" y="0"/>
            <a:ext cx="1203311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1| </a:t>
            </a:r>
            <a:r>
              <a:rPr lang="en-US" sz="8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gvby‡li</a:t>
            </a:r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c~Y©Zv</a:t>
            </a:r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wKfv‡e</a:t>
            </a:r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Av‡m</a:t>
            </a:r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?</a:t>
            </a:r>
          </a:p>
          <a:p>
            <a:endParaRPr lang="en-US" sz="8000" dirty="0" smtClean="0">
              <a:solidFill>
                <a:schemeClr val="accent6">
                  <a:lumMod val="50000"/>
                </a:schemeClr>
              </a:solidFill>
              <a:latin typeface="SutonnyMJ" pitchFamily="2" charset="0"/>
            </a:endParaRPr>
          </a:p>
          <a:p>
            <a:r>
              <a:rPr lang="en-US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2| </a:t>
            </a:r>
            <a:r>
              <a:rPr lang="en-US" sz="8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gvbyl</a:t>
            </a:r>
            <a:r>
              <a:rPr lang="en-US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‡Kb †</a:t>
            </a:r>
            <a:r>
              <a:rPr lang="en-US" sz="8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kÖô</a:t>
            </a:r>
            <a:r>
              <a:rPr lang="en-US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m„wó</a:t>
            </a:r>
            <a:r>
              <a:rPr lang="en-US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?</a:t>
            </a:r>
          </a:p>
          <a:p>
            <a:endParaRPr lang="en-US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3|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Avgiv</a:t>
            </a:r>
            <a:r>
              <a:rPr lang="en-US" sz="8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†`n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w`‡q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wK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Ki‡Z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cvwi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? </a:t>
            </a:r>
            <a:endParaRPr lang="en-US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7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7185" y="1832337"/>
            <a:ext cx="46701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 err="1" smtClean="0">
                <a:solidFill>
                  <a:srgbClr val="C00000"/>
                </a:solidFill>
                <a:latin typeface="SutonnyMJ" pitchFamily="2" charset="0"/>
              </a:rPr>
              <a:t>mgvwß</a:t>
            </a:r>
            <a:endParaRPr lang="en-US" sz="18000" dirty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8569" y="0"/>
            <a:ext cx="73340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PECE Online School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677"/>
            <a:ext cx="12192000" cy="57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7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2394" y="418289"/>
            <a:ext cx="87283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Avkv </a:t>
            </a:r>
            <a:r>
              <a:rPr lang="en-US" sz="8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wcÖq</a:t>
            </a:r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wÎcyiv</a:t>
            </a:r>
            <a:endParaRPr lang="en-US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8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cÖavb</a:t>
            </a:r>
            <a:r>
              <a:rPr lang="en-US" sz="8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wkÿK</a:t>
            </a:r>
            <a:endParaRPr lang="en-US" sz="8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8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LvMovcyi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miKvwi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cÖv_wgK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we`¨</a:t>
            </a:r>
            <a:r>
              <a:rPr lang="en-US" sz="8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vjq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8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LvMovQwo</a:t>
            </a:r>
            <a:r>
              <a:rPr lang="en-US" sz="8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m`i</a:t>
            </a:r>
            <a:r>
              <a:rPr lang="en-US" sz="8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Dc‡Rjv</a:t>
            </a:r>
            <a:r>
              <a:rPr lang="en-US" sz="8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9991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376" y="321013"/>
            <a:ext cx="1168291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</a:t>
            </a:r>
            <a:r>
              <a:rPr lang="en-US" sz="6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kÖwY</a:t>
            </a:r>
            <a:r>
              <a:rPr lang="en-US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t </a:t>
            </a:r>
            <a:r>
              <a:rPr lang="en-US" sz="6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cÂg</a:t>
            </a:r>
            <a:endParaRPr 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6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welq</a:t>
            </a:r>
            <a:r>
              <a:rPr lang="en-US" sz="6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t </a:t>
            </a:r>
            <a:r>
              <a:rPr lang="en-US" sz="6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wLªóag</a:t>
            </a:r>
            <a:r>
              <a:rPr lang="en-US" sz="6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© I </a:t>
            </a:r>
            <a:r>
              <a:rPr lang="en-US" sz="6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ˆ</a:t>
            </a:r>
            <a:r>
              <a:rPr lang="en-US" sz="6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bwZK</a:t>
            </a:r>
            <a:r>
              <a:rPr lang="en-US" sz="6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wkÿv</a:t>
            </a:r>
            <a:r>
              <a:rPr lang="en-US" sz="6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</a:p>
          <a:p>
            <a:pPr algn="ctr"/>
            <a:r>
              <a:rPr lang="en-US" sz="6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Aa¨vq</a:t>
            </a:r>
            <a:r>
              <a:rPr lang="en-US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t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cÖ_g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cvV-1 </a:t>
            </a:r>
            <a:endParaRPr lang="en-US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6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welqe</a:t>
            </a:r>
            <a:r>
              <a:rPr lang="en-US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¯‘ t </a:t>
            </a:r>
            <a:r>
              <a:rPr lang="en-US" sz="6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Ck^i</a:t>
            </a:r>
            <a:r>
              <a:rPr lang="en-US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cÖ‡Z¨K</a:t>
            </a:r>
            <a:r>
              <a:rPr lang="en-US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gvbyl‡K</a:t>
            </a:r>
            <a:endParaRPr lang="en-US" sz="6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................</a:t>
            </a:r>
            <a:r>
              <a:rPr lang="en-US" sz="6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Ck</a:t>
            </a:r>
            <a:r>
              <a:rPr lang="en-US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¦‡ii ‡`</a:t>
            </a:r>
            <a:r>
              <a:rPr lang="en-US" sz="6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Iqv</a:t>
            </a:r>
            <a:r>
              <a:rPr lang="en-US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kw³‡ZB </a:t>
            </a:r>
            <a:r>
              <a:rPr lang="en-US" sz="6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K‡i</a:t>
            </a:r>
            <a:r>
              <a:rPr lang="en-US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c„ôv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t 1-3</a:t>
            </a:r>
          </a:p>
        </p:txBody>
      </p:sp>
    </p:spTree>
    <p:extLst>
      <p:ext uri="{BB962C8B-B14F-4D97-AF65-F5344CB8AC3E}">
        <p14:creationId xmlns:p14="http://schemas.microsoft.com/office/powerpoint/2010/main" val="68138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453" y="581794"/>
            <a:ext cx="1197154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-t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wkLbdj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t- </a:t>
            </a:r>
          </a:p>
          <a:p>
            <a:pPr algn="ctr"/>
            <a:r>
              <a:rPr lang="en-US" sz="6000" dirty="0" smtClean="0">
                <a:latin typeface="SutonnyMJ" pitchFamily="2" charset="0"/>
              </a:rPr>
              <a:t>1.1.1 </a:t>
            </a:r>
            <a:r>
              <a:rPr lang="en-US" sz="6000" dirty="0" err="1" smtClean="0">
                <a:latin typeface="SutonnyMJ" pitchFamily="2" charset="0"/>
              </a:rPr>
              <a:t>gvby‡li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smtClean="0">
                <a:latin typeface="SutonnyMJ" pitchFamily="2" charset="0"/>
              </a:rPr>
              <a:t>†`n, </a:t>
            </a:r>
            <a:r>
              <a:rPr lang="en-US" sz="6000" dirty="0" err="1" smtClean="0">
                <a:latin typeface="SutonnyMJ" pitchFamily="2" charset="0"/>
              </a:rPr>
              <a:t>gb</a:t>
            </a:r>
            <a:r>
              <a:rPr lang="en-US" sz="6000" dirty="0" smtClean="0">
                <a:latin typeface="SutonnyMJ" pitchFamily="2" charset="0"/>
              </a:rPr>
              <a:t> I </a:t>
            </a:r>
            <a:r>
              <a:rPr lang="en-US" sz="6000" dirty="0" err="1" smtClean="0">
                <a:latin typeface="SutonnyMJ" pitchFamily="2" charset="0"/>
              </a:rPr>
              <a:t>AvZ¥v</a:t>
            </a:r>
            <a:endParaRPr lang="en-US" sz="6000" dirty="0" smtClean="0"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latin typeface="SutonnyMJ" pitchFamily="2" charset="0"/>
              </a:rPr>
              <a:t>Ck^i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m„wó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K‡i‡Qb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Zv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eY©bv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Ki‡Z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cvi‡e</a:t>
            </a:r>
            <a:r>
              <a:rPr lang="en-US" sz="6000" dirty="0" smtClean="0">
                <a:latin typeface="SutonnyMJ" pitchFamily="2" charset="0"/>
              </a:rPr>
              <a:t>|</a:t>
            </a:r>
          </a:p>
          <a:p>
            <a:pPr algn="ctr"/>
            <a:endParaRPr lang="en-US" sz="6000" dirty="0" smtClean="0">
              <a:latin typeface="SutonnyMJ" pitchFamily="2" charset="0"/>
            </a:endParaRPr>
          </a:p>
          <a:p>
            <a:pPr algn="ctr"/>
            <a:r>
              <a:rPr lang="en-US" sz="6000" dirty="0" smtClean="0">
                <a:latin typeface="SutonnyMJ" pitchFamily="2" charset="0"/>
              </a:rPr>
              <a:t>1.2.2 </a:t>
            </a:r>
            <a:r>
              <a:rPr lang="en-US" sz="6000" dirty="0" err="1" smtClean="0">
                <a:latin typeface="SutonnyMJ" pitchFamily="2" charset="0"/>
              </a:rPr>
              <a:t>Ck</a:t>
            </a:r>
            <a:r>
              <a:rPr lang="en-US" sz="6000" dirty="0" smtClean="0">
                <a:latin typeface="SutonnyMJ" pitchFamily="2" charset="0"/>
              </a:rPr>
              <a:t>^‡ii </a:t>
            </a:r>
            <a:r>
              <a:rPr lang="en-US" sz="6000" dirty="0" err="1" smtClean="0">
                <a:latin typeface="SutonnyMJ" pitchFamily="2" charset="0"/>
              </a:rPr>
              <a:t>AbyMZ</a:t>
            </a:r>
            <a:r>
              <a:rPr lang="en-US" sz="6000" dirty="0" smtClean="0">
                <a:latin typeface="SutonnyMJ" pitchFamily="2" charset="0"/>
              </a:rPr>
              <a:t> _</a:t>
            </a:r>
            <a:r>
              <a:rPr lang="en-US" sz="6000" dirty="0" err="1" smtClean="0">
                <a:latin typeface="SutonnyMJ" pitchFamily="2" charset="0"/>
              </a:rPr>
              <a:t>vK‡e</a:t>
            </a:r>
            <a:r>
              <a:rPr lang="en-US" sz="6000" dirty="0" smtClean="0">
                <a:latin typeface="SutonnyMJ" pitchFamily="2" charset="0"/>
              </a:rPr>
              <a:t> I fw³-kÖ×v </a:t>
            </a:r>
            <a:r>
              <a:rPr lang="en-US" sz="6000" dirty="0" err="1" smtClean="0">
                <a:latin typeface="SutonnyMJ" pitchFamily="2" charset="0"/>
              </a:rPr>
              <a:t>Ki‡e</a:t>
            </a:r>
            <a:r>
              <a:rPr lang="en-US" sz="6000" dirty="0" smtClean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6269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4027" y="1875276"/>
            <a:ext cx="64043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G‡mv</a:t>
            </a:r>
            <a:r>
              <a:rPr lang="en-US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9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cÖv</a:t>
            </a:r>
            <a:r>
              <a:rPr lang="en-US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_©</a:t>
            </a:r>
            <a:r>
              <a:rPr lang="en-US" sz="9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bv</a:t>
            </a:r>
            <a:r>
              <a:rPr lang="en-US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9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Kwi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0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3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2752927" y="194553"/>
            <a:ext cx="7422205" cy="64008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</a:t>
            </a:r>
            <a:r>
              <a:rPr lang="en-US" sz="8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Lvmv</a:t>
            </a:r>
            <a:endParaRPr lang="en-US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6339190" y="3372257"/>
            <a:ext cx="3077184" cy="2289242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exR</a:t>
            </a:r>
            <a:endParaRPr lang="en-US" sz="8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6442955" y="1472118"/>
            <a:ext cx="3002604" cy="2399491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gvsm</a:t>
            </a:r>
            <a:endParaRPr lang="en-US" sz="8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53584" y="126461"/>
            <a:ext cx="4071948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Ck^i</a:t>
            </a:r>
            <a:r>
              <a:rPr lang="en-US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</a:p>
          <a:p>
            <a:pPr algn="ctr"/>
            <a:r>
              <a:rPr lang="en-US" sz="8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gvbyl‡K</a:t>
            </a:r>
            <a:r>
              <a:rPr lang="en-US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wK</a:t>
            </a:r>
            <a:endParaRPr lang="en-US" sz="8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8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w`‡q</a:t>
            </a:r>
            <a:r>
              <a:rPr lang="en-US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m„wó</a:t>
            </a:r>
            <a:r>
              <a:rPr lang="en-US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</a:p>
          <a:p>
            <a:pPr algn="ctr"/>
            <a:r>
              <a:rPr lang="en-US" sz="8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K‡i‡Qb</a:t>
            </a:r>
            <a:r>
              <a:rPr lang="en-US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?</a:t>
            </a:r>
            <a:endParaRPr lang="en-US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549" y="1506694"/>
            <a:ext cx="4357992" cy="45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93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5064" y="1546698"/>
            <a:ext cx="9143850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</a:rPr>
              <a:t>cvV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</a:rPr>
              <a:t>†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</a:rPr>
              <a:t>NvlYv</a:t>
            </a:r>
            <a:endParaRPr lang="en-US" sz="3200" dirty="0" smtClean="0">
              <a:solidFill>
                <a:srgbClr val="FFFF00"/>
              </a:solidFill>
              <a:latin typeface="SutonnyMJ" pitchFamily="2" charset="0"/>
            </a:endParaRPr>
          </a:p>
          <a:p>
            <a:r>
              <a:rPr lang="en-US" sz="8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</a:t>
            </a:r>
            <a:r>
              <a:rPr lang="en-US" sz="8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vby‡li</a:t>
            </a:r>
            <a:r>
              <a:rPr lang="en-US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†`n, </a:t>
            </a:r>
            <a:r>
              <a:rPr lang="en-US" sz="8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gb</a:t>
            </a:r>
            <a:r>
              <a:rPr lang="en-US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I </a:t>
            </a:r>
            <a:r>
              <a:rPr lang="en-US" sz="8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AvZ¥v</a:t>
            </a:r>
            <a:endParaRPr lang="en-US" sz="8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</a:rPr>
              <a:t>bxie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</a:rPr>
              <a:t> /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</a:rPr>
              <a:t>mie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</a:rPr>
              <a:t>cvV</a:t>
            </a:r>
            <a:endParaRPr lang="en-US" sz="3200" dirty="0">
              <a:solidFill>
                <a:srgbClr val="FFFF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6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161</Words>
  <Application>Microsoft Office PowerPoint</Application>
  <PresentationFormat>Widescreen</PresentationFormat>
  <Paragraphs>42</Paragraphs>
  <Slides>12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48</cp:revision>
  <dcterms:created xsi:type="dcterms:W3CDTF">2020-05-30T15:18:10Z</dcterms:created>
  <dcterms:modified xsi:type="dcterms:W3CDTF">2020-06-06T17:01:55Z</dcterms:modified>
</cp:coreProperties>
</file>