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3" r:id="rId6"/>
    <p:sldId id="283" r:id="rId7"/>
    <p:sldId id="289" r:id="rId8"/>
    <p:sldId id="294" r:id="rId9"/>
    <p:sldId id="288" r:id="rId10"/>
    <p:sldId id="290" r:id="rId11"/>
    <p:sldId id="287" r:id="rId12"/>
    <p:sldId id="291" r:id="rId13"/>
    <p:sldId id="292" r:id="rId14"/>
    <p:sldId id="293" r:id="rId15"/>
    <p:sldId id="284" r:id="rId16"/>
    <p:sldId id="285" r:id="rId17"/>
    <p:sldId id="264" r:id="rId18"/>
    <p:sldId id="296" r:id="rId19"/>
    <p:sldId id="297" r:id="rId20"/>
    <p:sldId id="2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81" autoAdjust="0"/>
  </p:normalViewPr>
  <p:slideViewPr>
    <p:cSldViewPr snapToGrid="0">
      <p:cViewPr varScale="1">
        <p:scale>
          <a:sx n="79" d="100"/>
          <a:sy n="79" d="100"/>
        </p:scale>
        <p:origin x="8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9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8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4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16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8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7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8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8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9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3F5-2B74-482E-AF6F-D532BE5E7C2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2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523F5-2B74-482E-AF6F-D532BE5E7C23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E4D0C-B204-4366-90EF-A7B30D499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31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37577" y="2124441"/>
            <a:ext cx="227177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ï‡f”Qv</a:t>
            </a:r>
            <a:endParaRPr lang="en-US" sz="7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I </a:t>
            </a:r>
          </a:p>
          <a:p>
            <a:pPr algn="ctr"/>
            <a:r>
              <a:rPr lang="en-US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¯^</a:t>
            </a:r>
            <a:r>
              <a:rPr lang="en-US" sz="7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vMZg</a:t>
            </a:r>
            <a:endParaRPr lang="en-US" sz="7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8840" y="-180404"/>
            <a:ext cx="73340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PECE Online School</a:t>
            </a:r>
            <a:endParaRPr lang="en-US" sz="6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3868"/>
            <a:ext cx="9824936" cy="59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468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2602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419911"/>
            <a:ext cx="6084550" cy="6084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8260" y="963039"/>
            <a:ext cx="314861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Ck^i</a:t>
            </a:r>
            <a:r>
              <a:rPr lang="en-US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</a:p>
          <a:p>
            <a:pPr algn="ctr"/>
            <a:r>
              <a:rPr lang="en-US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‡`L‡Z</a:t>
            </a:r>
          </a:p>
          <a:p>
            <a:pPr algn="ctr"/>
            <a:r>
              <a:rPr lang="en-US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</a:t>
            </a:r>
            <a:r>
              <a:rPr lang="en-US" sz="8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Kgb</a:t>
            </a:r>
            <a:r>
              <a:rPr lang="en-US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?</a:t>
            </a:r>
            <a:endParaRPr lang="en-US" sz="8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1482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9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3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74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120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1956" y="0"/>
            <a:ext cx="5963055" cy="686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424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429233" y="321013"/>
            <a:ext cx="3417922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Ck^i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wK</a:t>
            </a:r>
            <a:endParaRPr lang="en-US" sz="8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mewKQz</a:t>
            </a:r>
            <a:endParaRPr lang="en-US" sz="8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cwiPvjbv</a:t>
            </a:r>
            <a:endParaRPr lang="en-US" sz="8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K‡ib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?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488" y="844684"/>
            <a:ext cx="5856053" cy="524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43822" y="578185"/>
            <a:ext cx="8618065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00B050"/>
                </a:solidFill>
                <a:latin typeface="SutonnyMJ" pitchFamily="2" charset="0"/>
              </a:rPr>
              <a:t>Ck^i</a:t>
            </a:r>
            <a:r>
              <a:rPr lang="en-US" sz="96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SutonnyMJ" pitchFamily="2" charset="0"/>
              </a:rPr>
              <a:t>mewKQz</a:t>
            </a:r>
            <a:r>
              <a:rPr lang="en-US" sz="96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9600" dirty="0" smtClean="0">
                <a:solidFill>
                  <a:srgbClr val="00B050"/>
                </a:solidFill>
                <a:latin typeface="SutonnyMJ" pitchFamily="2" charset="0"/>
              </a:rPr>
              <a:t>†`‡</a:t>
            </a:r>
            <a:r>
              <a:rPr lang="en-US" sz="9600" dirty="0" err="1" smtClean="0">
                <a:solidFill>
                  <a:srgbClr val="00B050"/>
                </a:solidFill>
                <a:latin typeface="SutonnyMJ" pitchFamily="2" charset="0"/>
              </a:rPr>
              <a:t>Lb</a:t>
            </a:r>
            <a:r>
              <a:rPr lang="en-US" sz="9600" dirty="0" smtClean="0">
                <a:solidFill>
                  <a:srgbClr val="00B050"/>
                </a:solidFill>
                <a:latin typeface="SutonnyMJ" pitchFamily="2" charset="0"/>
              </a:rPr>
              <a:t> I</a:t>
            </a:r>
          </a:p>
          <a:p>
            <a:pPr algn="ctr"/>
            <a:r>
              <a:rPr lang="en-US" sz="96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SutonnyMJ" pitchFamily="2" charset="0"/>
              </a:rPr>
              <a:t>cwiPvjbv</a:t>
            </a:r>
            <a:r>
              <a:rPr lang="en-US" sz="9600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SutonnyMJ" pitchFamily="2" charset="0"/>
              </a:rPr>
              <a:t>K‡ib</a:t>
            </a:r>
            <a:endParaRPr lang="en-US" sz="9600" dirty="0" smtClean="0">
              <a:solidFill>
                <a:srgbClr val="00B050"/>
              </a:solidFill>
              <a:latin typeface="SutonnyMJ" pitchFamily="2" charset="0"/>
            </a:endParaRPr>
          </a:p>
          <a:p>
            <a:pPr algn="ctr"/>
            <a:endParaRPr lang="en-US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endParaRPr lang="en-US" dirty="0" smtClean="0">
              <a:solidFill>
                <a:srgbClr val="FFFF00"/>
              </a:solidFill>
              <a:latin typeface="SutonnyMJ" pitchFamily="2" charset="0"/>
            </a:endParaRPr>
          </a:p>
          <a:p>
            <a:pPr algn="ctr"/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mie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/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bxie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cvV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 I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Av‡jvPbv</a:t>
            </a:r>
            <a:endParaRPr lang="en-US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0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094" y="0"/>
            <a:ext cx="12033115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1| 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Ck^i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†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Kv_vq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_</a:t>
            </a:r>
            <a:r>
              <a:rPr lang="en-US" sz="8000" dirty="0" err="1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v‡Kb</a:t>
            </a:r>
            <a:r>
              <a:rPr lang="en-US" sz="8000" dirty="0" smtClean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?</a:t>
            </a:r>
            <a:endParaRPr lang="en-US" sz="8000" dirty="0" smtClean="0">
              <a:solidFill>
                <a:schemeClr val="accent6">
                  <a:lumMod val="50000"/>
                </a:schemeClr>
              </a:solidFill>
              <a:latin typeface="SutonnyMJ" pitchFamily="2" charset="0"/>
            </a:endParaRPr>
          </a:p>
          <a:p>
            <a:endParaRPr lang="en-US" sz="8000" dirty="0" smtClean="0">
              <a:solidFill>
                <a:schemeClr val="accent6">
                  <a:lumMod val="50000"/>
                </a:schemeClr>
              </a:solidFill>
              <a:latin typeface="SutonnyMJ" pitchFamily="2" charset="0"/>
            </a:endParaRPr>
          </a:p>
          <a:p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2|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Ck^i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Avgv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‡`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i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wK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Rv‡bb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?</a:t>
            </a:r>
            <a:endParaRPr lang="en-US" sz="7200" dirty="0" smtClean="0">
              <a:solidFill>
                <a:srgbClr val="C00000"/>
              </a:solidFill>
              <a:latin typeface="SutonnyMJ" pitchFamily="2" charset="0"/>
            </a:endParaRPr>
          </a:p>
          <a:p>
            <a:endParaRPr lang="en-US" sz="8000" dirty="0" smtClean="0">
              <a:latin typeface="SutonnyMJ" pitchFamily="2" charset="0"/>
            </a:endParaRPr>
          </a:p>
          <a:p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</a:rPr>
              <a:t>3| 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cÖe³v †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R‡iwgqvi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ga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¨ 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w`‡q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Ck^i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wK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70C0"/>
                </a:solidFill>
                <a:latin typeface="SutonnyMJ" pitchFamily="2" charset="0"/>
              </a:rPr>
              <a:t>e‡jb</a:t>
            </a:r>
            <a:r>
              <a:rPr lang="en-US" sz="7200" dirty="0" smtClean="0">
                <a:solidFill>
                  <a:srgbClr val="0070C0"/>
                </a:solidFill>
                <a:latin typeface="SutonnyMJ" pitchFamily="2" charset="0"/>
              </a:rPr>
              <a:t>? </a:t>
            </a:r>
            <a:endParaRPr lang="en-US" sz="7200" dirty="0">
              <a:solidFill>
                <a:srgbClr val="0070C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57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4825" y="282102"/>
            <a:ext cx="1200717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rgbClr val="C00000"/>
                </a:solidFill>
                <a:latin typeface="SutonnyMJ" pitchFamily="2" charset="0"/>
              </a:rPr>
              <a:t>m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`vcÖfz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ej‡Qb,ÒAvwg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wK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†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Kej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Kv‡QiB</a:t>
            </a:r>
            <a:endParaRPr lang="en-US" sz="7200" dirty="0" smtClean="0">
              <a:solidFill>
                <a:srgbClr val="C00000"/>
              </a:solidFill>
              <a:latin typeface="SutonnyMJ" pitchFamily="2" charset="0"/>
            </a:endParaRPr>
          </a:p>
          <a:p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Ck^i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,`~‡ii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Ck^i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bB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? 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†KD </a:t>
            </a:r>
            <a:r>
              <a:rPr lang="en-US" sz="7200" dirty="0" err="1">
                <a:solidFill>
                  <a:srgbClr val="C00000"/>
                </a:solidFill>
                <a:latin typeface="SutonnyMJ" pitchFamily="2" charset="0"/>
              </a:rPr>
              <a:t>wK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SutonnyMJ" pitchFamily="2" charset="0"/>
              </a:rPr>
              <a:t>Ggb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endParaRPr lang="en-US" sz="7200" dirty="0" smtClean="0">
              <a:solidFill>
                <a:srgbClr val="C00000"/>
              </a:solidFill>
              <a:latin typeface="SutonnyMJ" pitchFamily="2" charset="0"/>
            </a:endParaRPr>
          </a:p>
          <a:p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†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Mvcb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RvqMvq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jyKv‡Z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SutonnyMJ" pitchFamily="2" charset="0"/>
              </a:rPr>
              <a:t>cv‡i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 †</a:t>
            </a:r>
            <a:r>
              <a:rPr lang="en-US" sz="7200" dirty="0" err="1">
                <a:solidFill>
                  <a:srgbClr val="C00000"/>
                </a:solidFill>
                <a:latin typeface="SutonnyMJ" pitchFamily="2" charset="0"/>
              </a:rPr>
              <a:t>hLv‡b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SutonnyMJ" pitchFamily="2" charset="0"/>
              </a:rPr>
              <a:t>Avwg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endParaRPr lang="en-US" sz="7200" dirty="0" smtClean="0">
              <a:solidFill>
                <a:srgbClr val="C00000"/>
              </a:solidFill>
              <a:latin typeface="SutonnyMJ" pitchFamily="2" charset="0"/>
            </a:endParaRPr>
          </a:p>
          <a:p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Zv‡K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†`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L‡Z </a:t>
            </a:r>
            <a:r>
              <a:rPr lang="en-US" sz="7200" dirty="0" err="1">
                <a:solidFill>
                  <a:srgbClr val="C00000"/>
                </a:solidFill>
                <a:latin typeface="SutonnyMJ" pitchFamily="2" charset="0"/>
              </a:rPr>
              <a:t>cve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SutonnyMJ" pitchFamily="2" charset="0"/>
              </a:rPr>
              <a:t>bv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? </a:t>
            </a:r>
            <a:r>
              <a:rPr lang="en-US" sz="7200" dirty="0" err="1">
                <a:solidFill>
                  <a:srgbClr val="C00000"/>
                </a:solidFill>
                <a:latin typeface="SutonnyMJ" pitchFamily="2" charset="0"/>
              </a:rPr>
              <a:t>Avwg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SutonnyMJ" pitchFamily="2" charset="0"/>
              </a:rPr>
              <a:t>wK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 ¯^M© I </a:t>
            </a:r>
            <a:endParaRPr lang="en-US" sz="7200" dirty="0" smtClean="0">
              <a:solidFill>
                <a:srgbClr val="C00000"/>
              </a:solidFill>
              <a:latin typeface="SutonnyMJ" pitchFamily="2" charset="0"/>
            </a:endParaRPr>
          </a:p>
          <a:p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c„w_exi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me </a:t>
            </a:r>
            <a:r>
              <a:rPr lang="en-US" sz="7200" dirty="0" err="1">
                <a:solidFill>
                  <a:srgbClr val="C00000"/>
                </a:solidFill>
                <a:latin typeface="SutonnyMJ" pitchFamily="2" charset="0"/>
              </a:rPr>
              <a:t>RvqMvq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 _</a:t>
            </a:r>
            <a:r>
              <a:rPr lang="en-US" sz="7200" dirty="0" err="1">
                <a:solidFill>
                  <a:srgbClr val="C00000"/>
                </a:solidFill>
                <a:latin typeface="SutonnyMJ" pitchFamily="2" charset="0"/>
              </a:rPr>
              <a:t>vwK</a:t>
            </a:r>
            <a:r>
              <a:rPr lang="en-US" sz="72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</a:rPr>
              <a:t>bv?Ó</a:t>
            </a:r>
            <a:endParaRPr lang="en-US" sz="7200" dirty="0">
              <a:solidFill>
                <a:srgbClr val="C00000"/>
              </a:solidFill>
              <a:latin typeface="SutonnyMJ" pitchFamily="2" charset="0"/>
            </a:endParaRPr>
          </a:p>
          <a:p>
            <a:pPr algn="r"/>
            <a:r>
              <a:rPr lang="en-US" sz="4000" dirty="0" smtClean="0">
                <a:latin typeface="SutonnyMJ" pitchFamily="2" charset="0"/>
              </a:rPr>
              <a:t>‡</a:t>
            </a:r>
            <a:r>
              <a:rPr lang="en-US" sz="4000" dirty="0" err="1" smtClean="0">
                <a:latin typeface="SutonnyMJ" pitchFamily="2" charset="0"/>
              </a:rPr>
              <a:t>R‡iwgqv</a:t>
            </a:r>
            <a:r>
              <a:rPr lang="en-US" sz="4000" dirty="0" smtClean="0">
                <a:latin typeface="SutonnyMJ" pitchFamily="2" charset="0"/>
              </a:rPr>
              <a:t>/</a:t>
            </a:r>
            <a:r>
              <a:rPr lang="en-US" sz="4000" dirty="0" err="1" smtClean="0">
                <a:latin typeface="SutonnyMJ" pitchFamily="2" charset="0"/>
              </a:rPr>
              <a:t>whiwgq</a:t>
            </a:r>
            <a:r>
              <a:rPr lang="en-US" sz="4000" dirty="0" smtClean="0">
                <a:latin typeface="SutonnyMJ" pitchFamily="2" charset="0"/>
              </a:rPr>
              <a:t> 23 t 23-24 c` 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007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395914" y="1410511"/>
            <a:ext cx="1107299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cwiKwíZ</a:t>
            </a:r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KvR</a:t>
            </a:r>
            <a:endParaRPr lang="en-US" sz="60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Ck^i</a:t>
            </a:r>
            <a:r>
              <a:rPr lang="en-US" sz="8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hv</a:t>
            </a:r>
            <a:r>
              <a:rPr lang="en-US" sz="8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hv</a:t>
            </a:r>
            <a:r>
              <a:rPr lang="en-US" sz="8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†`‡</a:t>
            </a:r>
            <a:r>
              <a:rPr lang="en-US" sz="8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Lb</a:t>
            </a:r>
            <a:r>
              <a:rPr lang="en-US" sz="8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Zvi</a:t>
            </a:r>
            <a:r>
              <a:rPr lang="en-US" sz="8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GKwU</a:t>
            </a:r>
            <a:r>
              <a:rPr lang="en-US" sz="8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ZvwjKv</a:t>
            </a:r>
            <a:r>
              <a:rPr lang="en-US" sz="8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ˆ</a:t>
            </a:r>
            <a:r>
              <a:rPr lang="en-US" sz="8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Zix</a:t>
            </a:r>
            <a:r>
              <a:rPr lang="en-US" sz="8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Kiv</a:t>
            </a:r>
            <a:endParaRPr lang="en-US" sz="80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81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67220" y="155643"/>
            <a:ext cx="872836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Avkv </a:t>
            </a:r>
            <a:r>
              <a:rPr lang="en-US" sz="8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wcÖq</a:t>
            </a:r>
            <a:r>
              <a:rPr lang="en-US" sz="8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wÎcyiv</a:t>
            </a:r>
            <a:endParaRPr lang="en-US" sz="8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cÖavb</a:t>
            </a:r>
            <a:r>
              <a:rPr lang="en-US" sz="8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wkÿK</a:t>
            </a:r>
            <a:endParaRPr lang="en-US" sz="8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LvMovcyi</a:t>
            </a: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miKvwi</a:t>
            </a: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cÖv_wgK</a:t>
            </a: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we`¨</a:t>
            </a:r>
            <a:r>
              <a:rPr lang="en-US" sz="8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vjq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0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LvMovQwo</a:t>
            </a:r>
            <a:r>
              <a:rPr lang="en-US" sz="8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m`i</a:t>
            </a:r>
            <a:r>
              <a:rPr lang="en-US" sz="8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Dc‡Rjv</a:t>
            </a:r>
            <a:r>
              <a:rPr lang="en-US" sz="8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99910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6390" y="0"/>
            <a:ext cx="60324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PECE Online School</a:t>
            </a:r>
            <a:endParaRPr lang="en-US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578"/>
            <a:ext cx="12192000" cy="60214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0477" y="2023352"/>
            <a:ext cx="619432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0" dirty="0" err="1" smtClean="0">
                <a:solidFill>
                  <a:srgbClr val="C00000"/>
                </a:solidFill>
                <a:latin typeface="SutonnyMJ" pitchFamily="2" charset="0"/>
              </a:rPr>
              <a:t>ïfivwÎ</a:t>
            </a:r>
            <a:endParaRPr lang="en-US" sz="20000" dirty="0">
              <a:solidFill>
                <a:srgbClr val="C00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17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619" y="359923"/>
            <a:ext cx="116829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>
                <a:solidFill>
                  <a:srgbClr val="C00000"/>
                </a:solidFill>
                <a:latin typeface="SutonnyMJ" pitchFamily="2" charset="0"/>
              </a:rPr>
              <a:t>‡</a:t>
            </a:r>
            <a:r>
              <a:rPr lang="en-US" sz="6000" dirty="0" err="1">
                <a:solidFill>
                  <a:srgbClr val="C00000"/>
                </a:solidFill>
                <a:latin typeface="SutonnyMJ" pitchFamily="2" charset="0"/>
              </a:rPr>
              <a:t>kÖwY</a:t>
            </a:r>
            <a:r>
              <a:rPr lang="en-US" sz="6000" dirty="0">
                <a:solidFill>
                  <a:srgbClr val="C00000"/>
                </a:solidFill>
                <a:latin typeface="SutonnyMJ" pitchFamily="2" charset="0"/>
              </a:rPr>
              <a:t> t </a:t>
            </a:r>
            <a:r>
              <a:rPr lang="en-US" sz="6000" dirty="0" err="1">
                <a:solidFill>
                  <a:srgbClr val="C00000"/>
                </a:solidFill>
                <a:latin typeface="SutonnyMJ" pitchFamily="2" charset="0"/>
              </a:rPr>
              <a:t>cÂg</a:t>
            </a:r>
            <a:endParaRPr lang="en-US" sz="6000" dirty="0">
              <a:solidFill>
                <a:srgbClr val="C00000"/>
              </a:solidFill>
              <a:latin typeface="SutonnyMJ" pitchFamily="2" charset="0"/>
            </a:endParaRPr>
          </a:p>
          <a:p>
            <a:pPr algn="ctr"/>
            <a:r>
              <a:rPr lang="en-US" sz="6000" dirty="0" err="1">
                <a:solidFill>
                  <a:srgbClr val="00B050"/>
                </a:solidFill>
                <a:latin typeface="SutonnyMJ" pitchFamily="2" charset="0"/>
              </a:rPr>
              <a:t>welq</a:t>
            </a:r>
            <a:r>
              <a:rPr lang="en-US" sz="6000" dirty="0">
                <a:solidFill>
                  <a:srgbClr val="00B050"/>
                </a:solidFill>
                <a:latin typeface="SutonnyMJ" pitchFamily="2" charset="0"/>
              </a:rPr>
              <a:t> t </a:t>
            </a:r>
            <a:r>
              <a:rPr lang="en-US" sz="6000" dirty="0" err="1" smtClean="0">
                <a:solidFill>
                  <a:srgbClr val="00B050"/>
                </a:solidFill>
                <a:latin typeface="SutonnyMJ" pitchFamily="2" charset="0"/>
              </a:rPr>
              <a:t>wLªóag</a:t>
            </a:r>
            <a:r>
              <a:rPr lang="en-US" sz="6000" dirty="0" smtClean="0">
                <a:solidFill>
                  <a:srgbClr val="00B050"/>
                </a:solidFill>
                <a:latin typeface="SutonnyMJ" pitchFamily="2" charset="0"/>
              </a:rPr>
              <a:t>© I </a:t>
            </a:r>
            <a:r>
              <a:rPr lang="en-US" sz="6000" dirty="0">
                <a:solidFill>
                  <a:srgbClr val="00B050"/>
                </a:solidFill>
                <a:latin typeface="SutonnyMJ" pitchFamily="2" charset="0"/>
              </a:rPr>
              <a:t>ˆ</a:t>
            </a:r>
            <a:r>
              <a:rPr lang="en-US" sz="6000" dirty="0" err="1">
                <a:solidFill>
                  <a:srgbClr val="00B050"/>
                </a:solidFill>
                <a:latin typeface="SutonnyMJ" pitchFamily="2" charset="0"/>
              </a:rPr>
              <a:t>bwZK</a:t>
            </a:r>
            <a:r>
              <a:rPr lang="en-US" sz="6000" dirty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6000" dirty="0" err="1">
                <a:solidFill>
                  <a:srgbClr val="00B050"/>
                </a:solidFill>
                <a:latin typeface="SutonnyMJ" pitchFamily="2" charset="0"/>
              </a:rPr>
              <a:t>wkÿv</a:t>
            </a:r>
            <a:r>
              <a:rPr lang="en-US" sz="6000" dirty="0">
                <a:solidFill>
                  <a:srgbClr val="00B050"/>
                </a:solidFill>
                <a:latin typeface="SutonnyMJ" pitchFamily="2" charset="0"/>
              </a:rPr>
              <a:t> </a:t>
            </a:r>
          </a:p>
          <a:p>
            <a:pPr algn="ctr"/>
            <a:r>
              <a:rPr lang="en-US" sz="6000" dirty="0" err="1">
                <a:solidFill>
                  <a:srgbClr val="002060"/>
                </a:solidFill>
                <a:latin typeface="SutonnyMJ" pitchFamily="2" charset="0"/>
              </a:rPr>
              <a:t>Aa¨vq</a:t>
            </a:r>
            <a:r>
              <a:rPr lang="en-US" sz="60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</a:rPr>
              <a:t>t </a:t>
            </a:r>
            <a:r>
              <a:rPr lang="en-US" sz="6000" dirty="0" err="1" smtClean="0">
                <a:solidFill>
                  <a:srgbClr val="002060"/>
                </a:solidFill>
                <a:latin typeface="SutonnyMJ" pitchFamily="2" charset="0"/>
              </a:rPr>
              <a:t>cÖ_g</a:t>
            </a:r>
            <a:r>
              <a:rPr lang="en-US" sz="6000" dirty="0" smtClean="0">
                <a:solidFill>
                  <a:srgbClr val="002060"/>
                </a:solidFill>
                <a:latin typeface="SutonnyMJ" pitchFamily="2" charset="0"/>
              </a:rPr>
              <a:t>, cvV-2 </a:t>
            </a:r>
            <a:endParaRPr lang="en-US" sz="6000" dirty="0">
              <a:solidFill>
                <a:srgbClr val="002060"/>
              </a:solidFill>
              <a:latin typeface="SutonnyMJ" pitchFamily="2" charset="0"/>
            </a:endParaRPr>
          </a:p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</a:rPr>
              <a:t>welqe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</a:rPr>
              <a:t>¯‘ t 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</a:rPr>
              <a:t>Ck^i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</a:rPr>
              <a:t> GKB 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</a:rPr>
              <a:t>mg‡q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</a:rPr>
              <a:t>................ ¯^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</a:rPr>
              <a:t>M©gZ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</a:rPr>
              <a:t>© </a:t>
            </a:r>
          </a:p>
          <a:p>
            <a:pPr algn="ctr"/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</a:rPr>
              <a:t>Ry‡o</a:t>
            </a:r>
            <a:r>
              <a:rPr lang="en-US" sz="6000" dirty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</a:rPr>
              <a:t>†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</a:rPr>
              <a:t>bB?Ó</a:t>
            </a:r>
            <a:endParaRPr lang="en-US" sz="6000" dirty="0" smtClean="0">
              <a:latin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</a:rPr>
              <a:t>c„ôv</a:t>
            </a:r>
            <a:r>
              <a:rPr lang="en-US" sz="6000" dirty="0" smtClean="0">
                <a:latin typeface="SutonnyMJ" pitchFamily="2" charset="0"/>
              </a:rPr>
              <a:t> t </a:t>
            </a:r>
            <a:r>
              <a:rPr lang="en-US" sz="6000" dirty="0" smtClean="0">
                <a:latin typeface="SutonnyMJ" pitchFamily="2" charset="0"/>
              </a:rPr>
              <a:t>4</a:t>
            </a:r>
            <a:endParaRPr lang="en-US" sz="6000" dirty="0" smtClean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86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453" y="581794"/>
            <a:ext cx="11971547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</a:rPr>
              <a:t>-t </a:t>
            </a:r>
            <a:r>
              <a:rPr lang="en-US" sz="6000" dirty="0" err="1" smtClean="0">
                <a:solidFill>
                  <a:srgbClr val="C00000"/>
                </a:solidFill>
                <a:latin typeface="SutonnyMJ" pitchFamily="2" charset="0"/>
              </a:rPr>
              <a:t>wkLbdj</a:t>
            </a:r>
            <a:r>
              <a:rPr lang="en-US" sz="6000" dirty="0" smtClean="0">
                <a:solidFill>
                  <a:srgbClr val="C00000"/>
                </a:solidFill>
                <a:latin typeface="SutonnyMJ" pitchFamily="2" charset="0"/>
              </a:rPr>
              <a:t> t- </a:t>
            </a:r>
          </a:p>
          <a:p>
            <a:pPr algn="ctr"/>
            <a:r>
              <a:rPr lang="en-US" sz="6000" dirty="0" smtClean="0">
                <a:latin typeface="SutonnyMJ" pitchFamily="2" charset="0"/>
              </a:rPr>
              <a:t>1.1.1 </a:t>
            </a:r>
            <a:r>
              <a:rPr lang="en-US" sz="6000" dirty="0" err="1" smtClean="0">
                <a:latin typeface="SutonnyMJ" pitchFamily="2" charset="0"/>
              </a:rPr>
              <a:t>gvby‡li</a:t>
            </a:r>
            <a:r>
              <a:rPr lang="en-US" sz="6000" dirty="0">
                <a:latin typeface="SutonnyMJ" pitchFamily="2" charset="0"/>
              </a:rPr>
              <a:t> </a:t>
            </a:r>
            <a:r>
              <a:rPr lang="en-US" sz="6000" dirty="0" smtClean="0">
                <a:latin typeface="SutonnyMJ" pitchFamily="2" charset="0"/>
              </a:rPr>
              <a:t>†`n, </a:t>
            </a:r>
            <a:r>
              <a:rPr lang="en-US" sz="6000" dirty="0" err="1" smtClean="0">
                <a:latin typeface="SutonnyMJ" pitchFamily="2" charset="0"/>
              </a:rPr>
              <a:t>gb</a:t>
            </a:r>
            <a:r>
              <a:rPr lang="en-US" sz="6000" dirty="0" smtClean="0">
                <a:latin typeface="SutonnyMJ" pitchFamily="2" charset="0"/>
              </a:rPr>
              <a:t> I </a:t>
            </a:r>
            <a:r>
              <a:rPr lang="en-US" sz="6000" dirty="0" err="1" smtClean="0">
                <a:latin typeface="SutonnyMJ" pitchFamily="2" charset="0"/>
              </a:rPr>
              <a:t>AvZ¥v</a:t>
            </a:r>
            <a:endParaRPr lang="en-US" sz="6000" dirty="0" smtClean="0">
              <a:latin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</a:rPr>
              <a:t>Ck^i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m„wó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K‡i‡Qb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Zv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eY©bv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Ki‡Z</a:t>
            </a:r>
            <a:r>
              <a:rPr lang="en-US" sz="6000" dirty="0" smtClean="0">
                <a:latin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</a:rPr>
              <a:t>cvi‡e</a:t>
            </a:r>
            <a:r>
              <a:rPr lang="en-US" sz="6000" dirty="0" smtClean="0">
                <a:latin typeface="SutonnyMJ" pitchFamily="2" charset="0"/>
              </a:rPr>
              <a:t>|</a:t>
            </a:r>
          </a:p>
          <a:p>
            <a:pPr algn="ctr"/>
            <a:endParaRPr lang="en-US" sz="6000" dirty="0" smtClean="0">
              <a:latin typeface="SutonnyMJ" pitchFamily="2" charset="0"/>
            </a:endParaRPr>
          </a:p>
          <a:p>
            <a:pPr algn="ctr"/>
            <a:r>
              <a:rPr lang="en-US" sz="6000" dirty="0" smtClean="0">
                <a:latin typeface="SutonnyMJ" pitchFamily="2" charset="0"/>
              </a:rPr>
              <a:t>1.2.2 </a:t>
            </a:r>
            <a:r>
              <a:rPr lang="en-US" sz="6000" dirty="0" err="1" smtClean="0">
                <a:latin typeface="SutonnyMJ" pitchFamily="2" charset="0"/>
              </a:rPr>
              <a:t>Ck</a:t>
            </a:r>
            <a:r>
              <a:rPr lang="en-US" sz="6000" dirty="0" smtClean="0">
                <a:latin typeface="SutonnyMJ" pitchFamily="2" charset="0"/>
              </a:rPr>
              <a:t>^‡ii </a:t>
            </a:r>
            <a:r>
              <a:rPr lang="en-US" sz="6000" dirty="0" err="1" smtClean="0">
                <a:latin typeface="SutonnyMJ" pitchFamily="2" charset="0"/>
              </a:rPr>
              <a:t>AbyMZ</a:t>
            </a:r>
            <a:r>
              <a:rPr lang="en-US" sz="6000" dirty="0" smtClean="0">
                <a:latin typeface="SutonnyMJ" pitchFamily="2" charset="0"/>
              </a:rPr>
              <a:t> _</a:t>
            </a:r>
            <a:r>
              <a:rPr lang="en-US" sz="6000" dirty="0" err="1" smtClean="0">
                <a:latin typeface="SutonnyMJ" pitchFamily="2" charset="0"/>
              </a:rPr>
              <a:t>vK‡e</a:t>
            </a:r>
            <a:r>
              <a:rPr lang="en-US" sz="6000" dirty="0" smtClean="0">
                <a:latin typeface="SutonnyMJ" pitchFamily="2" charset="0"/>
              </a:rPr>
              <a:t> I fw³-kÖ×v </a:t>
            </a:r>
            <a:r>
              <a:rPr lang="en-US" sz="6000" dirty="0" err="1" smtClean="0">
                <a:latin typeface="SutonnyMJ" pitchFamily="2" charset="0"/>
              </a:rPr>
              <a:t>Ki‡e</a:t>
            </a:r>
            <a:r>
              <a:rPr lang="en-US" sz="6000" dirty="0" smtClean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626913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4104" y="834417"/>
            <a:ext cx="588494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G‡mv</a:t>
            </a:r>
            <a:r>
              <a:rPr lang="en-US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cÖv</a:t>
            </a:r>
            <a:r>
              <a:rPr lang="en-US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_©</a:t>
            </a:r>
            <a:r>
              <a:rPr lang="en-US" sz="8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bv</a:t>
            </a:r>
            <a:r>
              <a:rPr lang="en-US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Kwi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77838" y="3725695"/>
            <a:ext cx="29963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1|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Ck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^‡ii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AvKvi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Kgb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?</a:t>
            </a:r>
          </a:p>
          <a:p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2|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Avgiv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Kiv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†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PvL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Gov‡Z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cvwi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bv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?</a:t>
            </a:r>
          </a:p>
          <a:p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3|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Avgv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‡`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 †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Mvcb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mewKQz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†K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Rv‡bb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?</a:t>
            </a:r>
          </a:p>
          <a:p>
            <a:endParaRPr lang="en-US" dirty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cvV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†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NvlYv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 I †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ev‡W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© †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jLv</a:t>
            </a:r>
            <a:endParaRPr lang="en-US" dirty="0" smtClean="0">
              <a:solidFill>
                <a:srgbClr val="FFFF00"/>
              </a:solidFill>
              <a:latin typeface="SutonnyMJ" pitchFamily="2" charset="0"/>
            </a:endParaRPr>
          </a:p>
          <a:p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Ck^i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mewKQz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†`‡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Lb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 I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cwiPvjbv</a:t>
            </a:r>
            <a:r>
              <a:rPr lang="en-US" dirty="0" smtClean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SutonnyMJ" pitchFamily="2" charset="0"/>
              </a:rPr>
              <a:t>K‡ib</a:t>
            </a:r>
            <a:endParaRPr lang="en-US" dirty="0">
              <a:solidFill>
                <a:srgbClr val="FFFF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22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419911"/>
            <a:ext cx="6084550" cy="6084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8861" y="787942"/>
            <a:ext cx="328647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Ck^i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8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wK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</a:p>
          <a:p>
            <a:pPr algn="ctr"/>
            <a:r>
              <a:rPr lang="en-US" sz="8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mewKQz</a:t>
            </a:r>
            <a:endParaRPr lang="en-US" sz="8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‡`‡</a:t>
            </a:r>
            <a:r>
              <a:rPr lang="en-US" sz="8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Lb</a:t>
            </a:r>
            <a:r>
              <a:rPr lang="en-US" sz="8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?</a:t>
            </a:r>
            <a:endParaRPr lang="en-US" sz="8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2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134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4825" y="282102"/>
            <a:ext cx="1200717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`vcÖfz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ej‡Qb,ÒAvwg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wK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†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Kej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Kv‡QiB</a:t>
            </a:r>
            <a:endParaRPr lang="en-US" sz="7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Ck^i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,`~‡ii 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Ck^i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bB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? 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†KD </a:t>
            </a:r>
            <a:r>
              <a:rPr lang="en-US" sz="7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wK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Ggb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endParaRPr lang="en-US" sz="7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†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Mvcb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RvqMvq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jyKv‡Z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cv‡i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</a:t>
            </a:r>
            <a:r>
              <a:rPr lang="en-US" sz="7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hLv‡b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Avwg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endParaRPr lang="en-US" sz="7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Zv‡K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†`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L‡Z </a:t>
            </a:r>
            <a:r>
              <a:rPr lang="en-US" sz="7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cve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bv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? </a:t>
            </a:r>
            <a:r>
              <a:rPr lang="en-US" sz="7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Avwg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wK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¯^M© I </a:t>
            </a:r>
            <a:endParaRPr lang="en-US" sz="7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c„w_exi</a:t>
            </a:r>
            <a:r>
              <a:rPr lang="en-US" sz="7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me </a:t>
            </a:r>
            <a:r>
              <a:rPr lang="en-US" sz="7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RvqMvq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_</a:t>
            </a:r>
            <a:r>
              <a:rPr lang="en-US" sz="72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vwK</a:t>
            </a:r>
            <a:r>
              <a:rPr lang="en-US" sz="7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bv?Ó</a:t>
            </a:r>
            <a:endParaRPr lang="en-US" sz="7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r"/>
            <a:r>
              <a:rPr lang="en-US" sz="4000" dirty="0" err="1" smtClean="0">
                <a:latin typeface="SutonnyMJ" pitchFamily="2" charset="0"/>
              </a:rPr>
              <a:t>whiwgq</a:t>
            </a:r>
            <a:r>
              <a:rPr lang="en-US" sz="4000" dirty="0" smtClean="0">
                <a:latin typeface="SutonnyMJ" pitchFamily="2" charset="0"/>
              </a:rPr>
              <a:t> 23 t 23-24 c` </a:t>
            </a:r>
            <a:endParaRPr lang="en-US" sz="40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03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419911"/>
            <a:ext cx="6084550" cy="6084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1126" y="1468877"/>
            <a:ext cx="4568878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Ck^i</a:t>
            </a:r>
            <a:r>
              <a:rPr lang="en-US" sz="8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‡</a:t>
            </a:r>
            <a:r>
              <a:rPr lang="en-US" sz="8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Kv_vq</a:t>
            </a:r>
            <a:endParaRPr lang="en-US" sz="88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_</a:t>
            </a:r>
            <a:r>
              <a:rPr lang="en-US" sz="88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v‡Kb</a:t>
            </a:r>
            <a:r>
              <a:rPr lang="en-US" sz="8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?</a:t>
            </a:r>
            <a:endParaRPr lang="en-US" sz="8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766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321</Words>
  <Application>Microsoft Office PowerPoint</Application>
  <PresentationFormat>Widescreen</PresentationFormat>
  <Paragraphs>71</Paragraphs>
  <Slides>20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SutonnyMJ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56</cp:revision>
  <dcterms:created xsi:type="dcterms:W3CDTF">2020-05-30T15:18:10Z</dcterms:created>
  <dcterms:modified xsi:type="dcterms:W3CDTF">2020-06-08T11:48:53Z</dcterms:modified>
</cp:coreProperties>
</file>