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5" r:id="rId4"/>
    <p:sldId id="258" r:id="rId5"/>
    <p:sldId id="276" r:id="rId6"/>
    <p:sldId id="289" r:id="rId7"/>
    <p:sldId id="290" r:id="rId8"/>
    <p:sldId id="291" r:id="rId9"/>
    <p:sldId id="292" r:id="rId10"/>
    <p:sldId id="293" r:id="rId11"/>
    <p:sldId id="269" r:id="rId12"/>
    <p:sldId id="296" r:id="rId13"/>
    <p:sldId id="28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81" autoAdjust="0"/>
  </p:normalViewPr>
  <p:slideViewPr>
    <p:cSldViewPr snapToGrid="0">
      <p:cViewPr varScale="1">
        <p:scale>
          <a:sx n="79" d="100"/>
          <a:sy n="79" d="100"/>
        </p:scale>
        <p:origin x="82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A156D-D909-4C68-92B5-0859674AE61E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98A71-10F5-476B-8B61-7CFA96577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98A71-10F5-476B-8B61-7CFA965777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45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9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8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3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1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8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7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8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8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9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2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523F5-2B74-482E-AF6F-D532BE5E7C23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3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98265" y="665293"/>
            <a:ext cx="315503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err="1" smtClean="0">
                <a:latin typeface="SutonnyMJ" pitchFamily="2" charset="0"/>
              </a:rPr>
              <a:t>cÖf</a:t>
            </a:r>
            <a:r>
              <a:rPr lang="en-US" sz="7200" dirty="0" smtClean="0">
                <a:latin typeface="SutonnyMJ" pitchFamily="2" charset="0"/>
              </a:rPr>
              <a:t>‚ </a:t>
            </a:r>
          </a:p>
          <a:p>
            <a:pPr algn="ctr"/>
            <a:r>
              <a:rPr lang="en-US" sz="7200" dirty="0" err="1" smtClean="0">
                <a:latin typeface="SutonnyMJ" pitchFamily="2" charset="0"/>
              </a:rPr>
              <a:t>hxï</a:t>
            </a:r>
            <a:r>
              <a:rPr lang="en-US" sz="7200" dirty="0" smtClean="0">
                <a:latin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</a:rPr>
              <a:t>wL</a:t>
            </a:r>
            <a:r>
              <a:rPr lang="en-US" sz="7200" dirty="0" smtClean="0">
                <a:latin typeface="SutonnyMJ" pitchFamily="2" charset="0"/>
              </a:rPr>
              <a:t>ª‡</a:t>
            </a:r>
            <a:r>
              <a:rPr lang="en-US" sz="7200" dirty="0" err="1" smtClean="0">
                <a:latin typeface="SutonnyMJ" pitchFamily="2" charset="0"/>
              </a:rPr>
              <a:t>ói</a:t>
            </a:r>
            <a:endParaRPr lang="en-US" sz="7200" dirty="0" smtClean="0">
              <a:latin typeface="SutonnyMJ" pitchFamily="2" charset="0"/>
            </a:endParaRPr>
          </a:p>
          <a:p>
            <a:pPr algn="ctr"/>
            <a:r>
              <a:rPr lang="en-US" sz="7200" dirty="0" smtClean="0">
                <a:latin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</a:rPr>
              <a:t>bv‡g</a:t>
            </a:r>
            <a:endParaRPr lang="en-US" sz="7200" dirty="0" smtClean="0">
              <a:latin typeface="SutonnyMJ" pitchFamily="2" charset="0"/>
            </a:endParaRPr>
          </a:p>
          <a:p>
            <a:pPr algn="ctr"/>
            <a:r>
              <a:rPr lang="en-US" sz="7200" dirty="0" err="1" smtClean="0">
                <a:latin typeface="SutonnyMJ" pitchFamily="2" charset="0"/>
              </a:rPr>
              <a:t>ï‡f”Qv</a:t>
            </a:r>
            <a:endParaRPr lang="en-US" sz="7200" dirty="0" smtClean="0">
              <a:latin typeface="SutonnyMJ" pitchFamily="2" charset="0"/>
            </a:endParaRPr>
          </a:p>
          <a:p>
            <a:pPr algn="ctr"/>
            <a:r>
              <a:rPr lang="en-US" sz="7200" dirty="0" smtClean="0">
                <a:latin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</a:rPr>
              <a:t>RvbvB</a:t>
            </a:r>
            <a:endParaRPr lang="en-US" sz="7200" dirty="0">
              <a:latin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2424" y="-141494"/>
            <a:ext cx="53848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PECE 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School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874"/>
            <a:ext cx="12192000" cy="632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68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0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496286" y="369454"/>
            <a:ext cx="969818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1| </a:t>
            </a:r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wZb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 e¨w³‡Z </a:t>
            </a:r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wK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 nq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? </a:t>
            </a:r>
            <a:endParaRPr lang="en-US" sz="8000" dirty="0" smtClean="0">
              <a:solidFill>
                <a:srgbClr val="00B0F0"/>
              </a:solidFill>
              <a:latin typeface="SutonnyMJ" pitchFamily="2" charset="0"/>
            </a:endParaRPr>
          </a:p>
          <a:p>
            <a:pPr algn="ctr"/>
            <a:endParaRPr lang="en-US" sz="8000" dirty="0">
              <a:solidFill>
                <a:srgbClr val="00B0F0"/>
              </a:solidFill>
              <a:latin typeface="SutonnyMJ" pitchFamily="2" charset="0"/>
            </a:endParaRPr>
          </a:p>
          <a:p>
            <a:pPr algn="ctr"/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2|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wZb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e¨w³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Avjv`v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n‡jI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Kq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Ck^i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?</a:t>
            </a:r>
            <a:endParaRPr lang="en-US" sz="8000" dirty="0">
              <a:solidFill>
                <a:srgbClr val="C0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6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077997" y="962841"/>
            <a:ext cx="969818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3| </a:t>
            </a:r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cvwb‡K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Avgiv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KqwU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i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~‡c </a:t>
            </a:r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cvB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?</a:t>
            </a:r>
          </a:p>
          <a:p>
            <a:pPr algn="ctr"/>
            <a:endParaRPr lang="en-US" sz="8000" dirty="0" smtClean="0">
              <a:solidFill>
                <a:srgbClr val="00B0F0"/>
              </a:solidFill>
              <a:latin typeface="SutonnyMJ" pitchFamily="2" charset="0"/>
            </a:endParaRPr>
          </a:p>
          <a:p>
            <a:pPr algn="ctr"/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4|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cvwb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wKfv‡e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ev®ú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 nq?</a:t>
            </a:r>
            <a:endParaRPr lang="en-US" sz="8000" dirty="0">
              <a:solidFill>
                <a:srgbClr val="00B0F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637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000176" y="729377"/>
            <a:ext cx="96981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evwoi</a:t>
            </a:r>
            <a:r>
              <a:rPr lang="en-US" sz="80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  <a:latin typeface="SutonnyMJ" pitchFamily="2" charset="0"/>
              </a:rPr>
              <a:t>KvR</a:t>
            </a:r>
            <a:endParaRPr lang="en-US" sz="8000" dirty="0" smtClean="0">
              <a:solidFill>
                <a:srgbClr val="00B0F0"/>
              </a:solidFill>
              <a:latin typeface="SutonnyMJ" pitchFamily="2" charset="0"/>
            </a:endParaRPr>
          </a:p>
          <a:p>
            <a:pPr algn="ctr"/>
            <a:r>
              <a:rPr lang="en-US" sz="8000" dirty="0" err="1" smtClean="0">
                <a:solidFill>
                  <a:schemeClr val="accent2"/>
                </a:solidFill>
                <a:latin typeface="SutonnyMJ" pitchFamily="2" charset="0"/>
              </a:rPr>
              <a:t>GKwU</a:t>
            </a:r>
            <a:r>
              <a:rPr lang="en-US" sz="8000" dirty="0" smtClean="0">
                <a:solidFill>
                  <a:schemeClr val="accent2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chemeClr val="accent2"/>
                </a:solidFill>
                <a:latin typeface="SutonnyMJ" pitchFamily="2" charset="0"/>
              </a:rPr>
              <a:t>Avg</a:t>
            </a:r>
            <a:r>
              <a:rPr lang="en-US" sz="8000" dirty="0" smtClean="0">
                <a:solidFill>
                  <a:schemeClr val="accent2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chemeClr val="accent2"/>
                </a:solidFill>
                <a:latin typeface="SutonnyMJ" pitchFamily="2" charset="0"/>
              </a:rPr>
              <a:t>Gu‡K</a:t>
            </a:r>
            <a:r>
              <a:rPr lang="en-US" sz="8000" dirty="0" smtClean="0">
                <a:solidFill>
                  <a:schemeClr val="accent2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chemeClr val="accent2"/>
                </a:solidFill>
                <a:latin typeface="SutonnyMJ" pitchFamily="2" charset="0"/>
              </a:rPr>
              <a:t>Gi</a:t>
            </a:r>
            <a:r>
              <a:rPr lang="en-US" sz="8000" dirty="0" smtClean="0">
                <a:solidFill>
                  <a:schemeClr val="accent2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chemeClr val="accent2"/>
                </a:solidFill>
                <a:latin typeface="SutonnyMJ" pitchFamily="2" charset="0"/>
              </a:rPr>
              <a:t>wZbwU</a:t>
            </a:r>
            <a:r>
              <a:rPr lang="en-US" sz="8000" dirty="0" smtClean="0">
                <a:solidFill>
                  <a:schemeClr val="accent2"/>
                </a:solidFill>
                <a:latin typeface="SutonnyMJ" pitchFamily="2" charset="0"/>
              </a:rPr>
              <a:t> Ask </a:t>
            </a:r>
            <a:r>
              <a:rPr lang="en-US" sz="8000" dirty="0" err="1" smtClean="0">
                <a:solidFill>
                  <a:schemeClr val="accent2"/>
                </a:solidFill>
                <a:latin typeface="SutonnyMJ" pitchFamily="2" charset="0"/>
              </a:rPr>
              <a:t>Avjv`v</a:t>
            </a:r>
            <a:r>
              <a:rPr lang="en-US" sz="8000" dirty="0" smtClean="0">
                <a:solidFill>
                  <a:schemeClr val="accent2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chemeClr val="accent2"/>
                </a:solidFill>
                <a:latin typeface="SutonnyMJ" pitchFamily="2" charset="0"/>
              </a:rPr>
              <a:t>K‡i</a:t>
            </a:r>
            <a:r>
              <a:rPr lang="en-US" sz="8000" dirty="0" smtClean="0">
                <a:solidFill>
                  <a:schemeClr val="accent2"/>
                </a:solidFill>
                <a:latin typeface="SutonnyMJ" pitchFamily="2" charset="0"/>
              </a:rPr>
              <a:t> †`</a:t>
            </a:r>
            <a:r>
              <a:rPr lang="en-US" sz="8000" dirty="0" err="1" smtClean="0">
                <a:solidFill>
                  <a:schemeClr val="accent2"/>
                </a:solidFill>
                <a:latin typeface="SutonnyMJ" pitchFamily="2" charset="0"/>
              </a:rPr>
              <a:t>Lv‡bv</a:t>
            </a:r>
            <a:endParaRPr lang="en-US" sz="8000" dirty="0">
              <a:solidFill>
                <a:schemeClr val="accent2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68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5752" y="1984238"/>
            <a:ext cx="1147621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0" dirty="0" err="1" smtClean="0">
                <a:latin typeface="SutonnyMJ" pitchFamily="2" charset="0"/>
              </a:rPr>
              <a:t>mgvwß</a:t>
            </a:r>
            <a:r>
              <a:rPr lang="en-US" sz="18000" dirty="0" smtClean="0">
                <a:latin typeface="SutonnyMJ" pitchFamily="2" charset="0"/>
              </a:rPr>
              <a:t> I </a:t>
            </a:r>
            <a:r>
              <a:rPr lang="en-US" sz="18000" dirty="0" err="1" smtClean="0">
                <a:latin typeface="SutonnyMJ" pitchFamily="2" charset="0"/>
              </a:rPr>
              <a:t>we`vq</a:t>
            </a:r>
            <a:r>
              <a:rPr lang="en-US" sz="18000" dirty="0" smtClean="0">
                <a:latin typeface="SutonnyMJ" pitchFamily="2" charset="0"/>
              </a:rPr>
              <a:t> </a:t>
            </a:r>
            <a:endParaRPr lang="en-US" sz="18000" dirty="0">
              <a:latin typeface="Sutonny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2578" y="0"/>
            <a:ext cx="60324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PECE</a:t>
            </a:r>
            <a:r>
              <a:rPr lang="en-US" sz="5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School</a:t>
            </a:r>
            <a:endParaRPr lang="en-US" sz="5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7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4879" y="134865"/>
            <a:ext cx="658611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  <a:latin typeface="SutonnyMJ" pitchFamily="2" charset="0"/>
              </a:rPr>
              <a:t>Avkv </a:t>
            </a:r>
            <a:r>
              <a:rPr lang="en-US" sz="6000" dirty="0" err="1">
                <a:solidFill>
                  <a:srgbClr val="C00000"/>
                </a:solidFill>
                <a:latin typeface="SutonnyMJ" pitchFamily="2" charset="0"/>
              </a:rPr>
              <a:t>wcÖq</a:t>
            </a:r>
            <a:r>
              <a:rPr lang="en-US" sz="6000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SutonnyMJ" pitchFamily="2" charset="0"/>
              </a:rPr>
              <a:t>wÎcyiv</a:t>
            </a:r>
            <a:endParaRPr lang="en-US" sz="6000" dirty="0">
              <a:solidFill>
                <a:srgbClr val="C00000"/>
              </a:solidFill>
              <a:latin typeface="SutonnyMJ" pitchFamily="2" charset="0"/>
            </a:endParaRPr>
          </a:p>
          <a:p>
            <a:pPr algn="ctr"/>
            <a:r>
              <a:rPr lang="en-US" sz="6000" dirty="0" err="1">
                <a:solidFill>
                  <a:srgbClr val="00B050"/>
                </a:solidFill>
                <a:latin typeface="SutonnyMJ" pitchFamily="2" charset="0"/>
              </a:rPr>
              <a:t>cÖavb</a:t>
            </a:r>
            <a:r>
              <a:rPr lang="en-US" sz="60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SutonnyMJ" pitchFamily="2" charset="0"/>
              </a:rPr>
              <a:t>wkÿK</a:t>
            </a:r>
            <a:endParaRPr lang="en-US" sz="6000" dirty="0">
              <a:solidFill>
                <a:srgbClr val="00B050"/>
              </a:solidFill>
              <a:latin typeface="SutonnyMJ" pitchFamily="2" charset="0"/>
            </a:endParaRPr>
          </a:p>
          <a:p>
            <a:pPr algn="ctr"/>
            <a:r>
              <a:rPr lang="en-US" sz="6000" dirty="0" err="1">
                <a:latin typeface="SutonnyMJ" pitchFamily="2" charset="0"/>
              </a:rPr>
              <a:t>LvMovcyi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miKvwi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cÖv_wgK</a:t>
            </a:r>
            <a:r>
              <a:rPr lang="en-US" sz="6000" dirty="0">
                <a:latin typeface="SutonnyMJ" pitchFamily="2" charset="0"/>
              </a:rPr>
              <a:t> we`¨</a:t>
            </a:r>
            <a:r>
              <a:rPr lang="en-US" sz="6000" dirty="0" err="1">
                <a:latin typeface="SutonnyMJ" pitchFamily="2" charset="0"/>
              </a:rPr>
              <a:t>vjq</a:t>
            </a:r>
            <a:endParaRPr lang="en-US" sz="6000" dirty="0">
              <a:latin typeface="SutonnyMJ" pitchFamily="2" charset="0"/>
            </a:endParaRPr>
          </a:p>
          <a:p>
            <a:pPr algn="ctr"/>
            <a:r>
              <a:rPr lang="en-US" sz="6000" dirty="0" err="1">
                <a:solidFill>
                  <a:srgbClr val="00B0F0"/>
                </a:solidFill>
                <a:latin typeface="SutonnyMJ" pitchFamily="2" charset="0"/>
              </a:rPr>
              <a:t>LvMovQwo</a:t>
            </a:r>
            <a:r>
              <a:rPr lang="en-US" sz="60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SutonnyMJ" pitchFamily="2" charset="0"/>
              </a:rPr>
              <a:t>m`i</a:t>
            </a:r>
            <a:r>
              <a:rPr lang="en-US" sz="60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SutonnyMJ" pitchFamily="2" charset="0"/>
              </a:rPr>
              <a:t>Dc‡Rjv</a:t>
            </a:r>
            <a:r>
              <a:rPr lang="en-US" sz="6000" dirty="0">
                <a:solidFill>
                  <a:srgbClr val="00B0F0"/>
                </a:solidFill>
                <a:latin typeface="SutonnyMJ" pitchFamily="2" charset="0"/>
              </a:rPr>
              <a:t>|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387" y="0"/>
            <a:ext cx="4815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0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3327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C00000"/>
                </a:solidFill>
                <a:latin typeface="SutonnyMJ" pitchFamily="2" charset="0"/>
              </a:rPr>
              <a:t>‡</a:t>
            </a:r>
            <a:r>
              <a:rPr lang="en-US" sz="7200" dirty="0" err="1">
                <a:solidFill>
                  <a:srgbClr val="C00000"/>
                </a:solidFill>
                <a:latin typeface="SutonnyMJ" pitchFamily="2" charset="0"/>
              </a:rPr>
              <a:t>kÖwY</a:t>
            </a:r>
            <a:r>
              <a:rPr lang="en-US" sz="7200" dirty="0">
                <a:solidFill>
                  <a:srgbClr val="C00000"/>
                </a:solidFill>
                <a:latin typeface="SutonnyMJ" pitchFamily="2" charset="0"/>
              </a:rPr>
              <a:t> t </a:t>
            </a:r>
            <a:r>
              <a:rPr lang="en-US" sz="7200" dirty="0" err="1">
                <a:solidFill>
                  <a:srgbClr val="C00000"/>
                </a:solidFill>
                <a:latin typeface="SutonnyMJ" pitchFamily="2" charset="0"/>
              </a:rPr>
              <a:t>cÂg</a:t>
            </a:r>
            <a:endParaRPr lang="en-US" sz="7200" dirty="0">
              <a:solidFill>
                <a:srgbClr val="C00000"/>
              </a:solidFill>
              <a:latin typeface="SutonnyMJ" pitchFamily="2" charset="0"/>
            </a:endParaRPr>
          </a:p>
          <a:p>
            <a:pPr algn="ctr"/>
            <a:r>
              <a:rPr lang="en-US" sz="7200" dirty="0" err="1">
                <a:solidFill>
                  <a:srgbClr val="00B050"/>
                </a:solidFill>
                <a:latin typeface="SutonnyMJ" pitchFamily="2" charset="0"/>
              </a:rPr>
              <a:t>welq</a:t>
            </a:r>
            <a:r>
              <a:rPr lang="en-US" sz="7200" dirty="0">
                <a:solidFill>
                  <a:srgbClr val="00B050"/>
                </a:solidFill>
                <a:latin typeface="SutonnyMJ" pitchFamily="2" charset="0"/>
              </a:rPr>
              <a:t> t </a:t>
            </a:r>
            <a:r>
              <a:rPr lang="en-US" sz="7200" dirty="0" err="1">
                <a:solidFill>
                  <a:srgbClr val="00B050"/>
                </a:solidFill>
                <a:latin typeface="SutonnyMJ" pitchFamily="2" charset="0"/>
              </a:rPr>
              <a:t>wLªóa©g</a:t>
            </a:r>
            <a:r>
              <a:rPr lang="en-US" sz="72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7200" dirty="0" smtClean="0">
                <a:solidFill>
                  <a:srgbClr val="00B050"/>
                </a:solidFill>
                <a:latin typeface="SutonnyMJ" pitchFamily="2" charset="0"/>
              </a:rPr>
              <a:t>I </a:t>
            </a:r>
            <a:r>
              <a:rPr lang="en-US" sz="7200" dirty="0">
                <a:solidFill>
                  <a:srgbClr val="00B050"/>
                </a:solidFill>
                <a:latin typeface="SutonnyMJ" pitchFamily="2" charset="0"/>
              </a:rPr>
              <a:t>ˆ</a:t>
            </a:r>
            <a:r>
              <a:rPr lang="en-US" sz="7200" dirty="0" err="1">
                <a:solidFill>
                  <a:srgbClr val="00B050"/>
                </a:solidFill>
                <a:latin typeface="SutonnyMJ" pitchFamily="2" charset="0"/>
              </a:rPr>
              <a:t>bwZK</a:t>
            </a:r>
            <a:r>
              <a:rPr lang="en-US" sz="72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SutonnyMJ" pitchFamily="2" charset="0"/>
              </a:rPr>
              <a:t>wkÿv</a:t>
            </a:r>
            <a:r>
              <a:rPr lang="en-US" sz="7200" dirty="0">
                <a:solidFill>
                  <a:srgbClr val="00B050"/>
                </a:solidFill>
                <a:latin typeface="SutonnyMJ" pitchFamily="2" charset="0"/>
              </a:rPr>
              <a:t> </a:t>
            </a:r>
          </a:p>
          <a:p>
            <a:pPr algn="ctr"/>
            <a:r>
              <a:rPr lang="en-US" sz="7200" dirty="0" err="1">
                <a:solidFill>
                  <a:srgbClr val="002060"/>
                </a:solidFill>
                <a:latin typeface="SutonnyMJ" pitchFamily="2" charset="0"/>
              </a:rPr>
              <a:t>Aa¨vq</a:t>
            </a:r>
            <a:r>
              <a:rPr lang="en-US" sz="7200" dirty="0">
                <a:solidFill>
                  <a:srgbClr val="002060"/>
                </a:solidFill>
                <a:latin typeface="SutonnyMJ" pitchFamily="2" charset="0"/>
              </a:rPr>
              <a:t> t </a:t>
            </a:r>
            <a:r>
              <a:rPr lang="en-US" sz="7200" dirty="0" smtClean="0">
                <a:solidFill>
                  <a:srgbClr val="002060"/>
                </a:solidFill>
                <a:latin typeface="SutonnyMJ" pitchFamily="2" charset="0"/>
              </a:rPr>
              <a:t>Z…</a:t>
            </a:r>
            <a:r>
              <a:rPr lang="en-US" sz="7200" dirty="0" err="1" smtClean="0">
                <a:solidFill>
                  <a:srgbClr val="002060"/>
                </a:solidFill>
                <a:latin typeface="SutonnyMJ" pitchFamily="2" charset="0"/>
              </a:rPr>
              <a:t>Zxq</a:t>
            </a:r>
            <a:r>
              <a:rPr lang="en-US" sz="7200" dirty="0" smtClean="0">
                <a:solidFill>
                  <a:srgbClr val="002060"/>
                </a:solidFill>
                <a:latin typeface="SutonnyMJ" pitchFamily="2" charset="0"/>
              </a:rPr>
              <a:t>, cvV-1</a:t>
            </a:r>
            <a:endParaRPr lang="en-US" sz="7200" dirty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sz="7200" dirty="0" err="1" smtClean="0">
                <a:solidFill>
                  <a:srgbClr val="C00000"/>
                </a:solidFill>
                <a:latin typeface="SutonnyMJ" pitchFamily="2" charset="0"/>
              </a:rPr>
              <a:t>welqe</a:t>
            </a:r>
            <a:r>
              <a:rPr lang="en-US" sz="7200" dirty="0" smtClean="0">
                <a:solidFill>
                  <a:srgbClr val="C00000"/>
                </a:solidFill>
                <a:latin typeface="SutonnyMJ" pitchFamily="2" charset="0"/>
              </a:rPr>
              <a:t>¯‘ t </a:t>
            </a:r>
            <a:r>
              <a:rPr lang="en-US" sz="7200" dirty="0" smtClean="0">
                <a:solidFill>
                  <a:srgbClr val="C00000"/>
                </a:solidFill>
                <a:latin typeface="SutonnyMJ" pitchFamily="2" charset="0"/>
              </a:rPr>
              <a:t>wÎe¨w³ </a:t>
            </a:r>
            <a:r>
              <a:rPr lang="en-US" sz="7200" dirty="0" err="1" smtClean="0">
                <a:solidFill>
                  <a:srgbClr val="C00000"/>
                </a:solidFill>
                <a:latin typeface="SutonnyMJ" pitchFamily="2" charset="0"/>
              </a:rPr>
              <a:t>ci‡gk^i</a:t>
            </a:r>
            <a:endParaRPr lang="en-US" sz="7200" dirty="0">
              <a:latin typeface="SutonnyMJ" pitchFamily="2" charset="0"/>
            </a:endParaRPr>
          </a:p>
          <a:p>
            <a:pPr algn="ctr"/>
            <a:r>
              <a:rPr lang="en-US" sz="7200" dirty="0" err="1" smtClean="0">
                <a:latin typeface="SutonnyMJ" pitchFamily="2" charset="0"/>
              </a:rPr>
              <a:t>cvV¨vsk</a:t>
            </a:r>
            <a:r>
              <a:rPr lang="en-US" sz="7200" dirty="0" smtClean="0">
                <a:latin typeface="SutonnyMJ" pitchFamily="2" charset="0"/>
              </a:rPr>
              <a:t> t </a:t>
            </a:r>
            <a:r>
              <a:rPr lang="en-US" sz="7200" dirty="0" smtClean="0">
                <a:latin typeface="SutonnyMJ" pitchFamily="2" charset="0"/>
              </a:rPr>
              <a:t>wÎe¨w³ </a:t>
            </a:r>
            <a:r>
              <a:rPr lang="en-US" sz="7200" dirty="0" err="1" smtClean="0">
                <a:latin typeface="SutonnyMJ" pitchFamily="2" charset="0"/>
              </a:rPr>
              <a:t>Ck^i</a:t>
            </a:r>
            <a:r>
              <a:rPr lang="en-US" sz="7200" dirty="0" smtClean="0">
                <a:latin typeface="SutonnyMJ" pitchFamily="2" charset="0"/>
              </a:rPr>
              <a:t>......................</a:t>
            </a:r>
            <a:endParaRPr lang="en-US" sz="7200" dirty="0" smtClean="0">
              <a:latin typeface="SutonnyMJ" pitchFamily="2" charset="0"/>
            </a:endParaRPr>
          </a:p>
          <a:p>
            <a:pPr algn="ctr"/>
            <a:r>
              <a:rPr lang="en-US" sz="7200" dirty="0" err="1" smtClean="0">
                <a:latin typeface="SutonnyMJ" pitchFamily="2" charset="0"/>
              </a:rPr>
              <a:t>Avevi</a:t>
            </a:r>
            <a:r>
              <a:rPr lang="en-US" sz="7200" dirty="0" smtClean="0">
                <a:latin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</a:rPr>
              <a:t>mgvb</a:t>
            </a:r>
            <a:r>
              <a:rPr lang="en-US" sz="7200" dirty="0" smtClean="0">
                <a:latin typeface="SutonnyMJ" pitchFamily="2" charset="0"/>
              </a:rPr>
              <a:t>|</a:t>
            </a:r>
            <a:endParaRPr lang="en-US" sz="72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386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333" y="690935"/>
            <a:ext cx="1189139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latin typeface="SutonnyMJ" pitchFamily="2" charset="0"/>
              </a:rPr>
              <a:t>-t </a:t>
            </a:r>
            <a:r>
              <a:rPr lang="en-US" sz="6000" dirty="0" err="1" smtClean="0">
                <a:latin typeface="SutonnyMJ" pitchFamily="2" charset="0"/>
              </a:rPr>
              <a:t>wkLbdj</a:t>
            </a:r>
            <a:r>
              <a:rPr lang="en-US" sz="6000" dirty="0" smtClean="0">
                <a:latin typeface="SutonnyMJ" pitchFamily="2" charset="0"/>
              </a:rPr>
              <a:t> t- </a:t>
            </a:r>
          </a:p>
          <a:p>
            <a:pPr algn="ctr"/>
            <a:r>
              <a:rPr lang="en-US" sz="6000" dirty="0" smtClean="0">
                <a:latin typeface="SutonnyMJ" pitchFamily="2" charset="0"/>
              </a:rPr>
              <a:t>3.1.1 </a:t>
            </a:r>
            <a:r>
              <a:rPr lang="en-US" sz="6000" dirty="0" err="1" smtClean="0">
                <a:latin typeface="SutonnyMJ" pitchFamily="2" charset="0"/>
              </a:rPr>
              <a:t>Ck</a:t>
            </a:r>
            <a:r>
              <a:rPr lang="en-US" sz="6000" dirty="0" smtClean="0">
                <a:latin typeface="SutonnyMJ" pitchFamily="2" charset="0"/>
              </a:rPr>
              <a:t>^‡ii </a:t>
            </a:r>
            <a:r>
              <a:rPr lang="en-US" sz="6000" dirty="0" err="1" smtClean="0">
                <a:latin typeface="SutonnyMJ" pitchFamily="2" charset="0"/>
              </a:rPr>
              <a:t>wZb</a:t>
            </a:r>
            <a:r>
              <a:rPr lang="en-US" sz="6000" dirty="0" smtClean="0">
                <a:latin typeface="SutonnyMJ" pitchFamily="2" charset="0"/>
              </a:rPr>
              <a:t> e¨w³i </a:t>
            </a:r>
            <a:r>
              <a:rPr lang="en-US" sz="6000" dirty="0" err="1" smtClean="0">
                <a:latin typeface="SutonnyMJ" pitchFamily="2" charset="0"/>
              </a:rPr>
              <a:t>ci¯ú‡ii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mgvb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ghv</a:t>
            </a:r>
            <a:r>
              <a:rPr lang="en-US" sz="6000" dirty="0" smtClean="0">
                <a:latin typeface="SutonnyMJ" pitchFamily="2" charset="0"/>
              </a:rPr>
              <a:t>©`v </a:t>
            </a:r>
          </a:p>
          <a:p>
            <a:pPr algn="ctr"/>
            <a:r>
              <a:rPr lang="en-US" sz="6000" dirty="0" smtClean="0">
                <a:latin typeface="SutonnyMJ" pitchFamily="2" charset="0"/>
              </a:rPr>
              <a:t>I ¸</a:t>
            </a:r>
            <a:r>
              <a:rPr lang="en-US" sz="6000" dirty="0" err="1" smtClean="0">
                <a:latin typeface="SutonnyMJ" pitchFamily="2" charset="0"/>
              </a:rPr>
              <a:t>iæ‡Z¡i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welq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eY©bv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Ki‡Z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cvi‡e</a:t>
            </a:r>
            <a:r>
              <a:rPr lang="en-US" sz="6000" dirty="0" smtClean="0">
                <a:latin typeface="SutonnyMJ" pitchFamily="2" charset="0"/>
              </a:rPr>
              <a:t>|</a:t>
            </a:r>
            <a:endParaRPr lang="en-US" sz="6000" dirty="0" smtClean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91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478" y="1004089"/>
            <a:ext cx="11905823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0" dirty="0" err="1" smtClean="0">
                <a:solidFill>
                  <a:srgbClr val="C00000"/>
                </a:solidFill>
                <a:latin typeface="SutonnyMJ" pitchFamily="2" charset="0"/>
              </a:rPr>
              <a:t>G‡mv</a:t>
            </a:r>
            <a:r>
              <a:rPr lang="en-US" sz="10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10000" dirty="0" err="1" smtClean="0">
                <a:solidFill>
                  <a:srgbClr val="C00000"/>
                </a:solidFill>
                <a:latin typeface="SutonnyMJ" pitchFamily="2" charset="0"/>
              </a:rPr>
              <a:t>Mvb</a:t>
            </a:r>
            <a:r>
              <a:rPr lang="en-US" sz="10000" dirty="0" smtClean="0">
                <a:solidFill>
                  <a:srgbClr val="C00000"/>
                </a:solidFill>
                <a:latin typeface="SutonnyMJ" pitchFamily="2" charset="0"/>
              </a:rPr>
              <a:t> I</a:t>
            </a:r>
          </a:p>
          <a:p>
            <a:pPr algn="ctr"/>
            <a:r>
              <a:rPr lang="en-US" sz="10000" dirty="0" err="1" smtClean="0">
                <a:solidFill>
                  <a:srgbClr val="C00000"/>
                </a:solidFill>
                <a:latin typeface="SutonnyMJ" pitchFamily="2" charset="0"/>
              </a:rPr>
              <a:t>cÖv</a:t>
            </a:r>
            <a:r>
              <a:rPr lang="en-US" sz="10000" dirty="0" smtClean="0">
                <a:solidFill>
                  <a:srgbClr val="C00000"/>
                </a:solidFill>
                <a:latin typeface="SutonnyMJ" pitchFamily="2" charset="0"/>
              </a:rPr>
              <a:t>_©</a:t>
            </a:r>
            <a:r>
              <a:rPr lang="en-US" sz="10000" dirty="0" err="1" smtClean="0">
                <a:solidFill>
                  <a:srgbClr val="C00000"/>
                </a:solidFill>
                <a:latin typeface="SutonnyMJ" pitchFamily="2" charset="0"/>
              </a:rPr>
              <a:t>bv</a:t>
            </a:r>
            <a:r>
              <a:rPr lang="en-US" sz="10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10000" dirty="0" err="1" smtClean="0">
                <a:solidFill>
                  <a:srgbClr val="C00000"/>
                </a:solidFill>
                <a:latin typeface="SutonnyMJ" pitchFamily="2" charset="0"/>
              </a:rPr>
              <a:t>Kwi</a:t>
            </a:r>
            <a:endParaRPr lang="en-US" sz="10000" dirty="0" smtClean="0">
              <a:solidFill>
                <a:srgbClr val="C00000"/>
              </a:solidFill>
              <a:latin typeface="SutonnyMJ" pitchFamily="2" charset="0"/>
            </a:endParaRPr>
          </a:p>
          <a:p>
            <a:r>
              <a:rPr lang="en-US" sz="10000" dirty="0" err="1" smtClean="0">
                <a:latin typeface="SutonnyMJ" pitchFamily="2" charset="0"/>
              </a:rPr>
              <a:t>mvivwek</a:t>
            </a:r>
            <a:r>
              <a:rPr lang="en-US" sz="10000" dirty="0" smtClean="0">
                <a:latin typeface="SutonnyMJ" pitchFamily="2" charset="0"/>
              </a:rPr>
              <a:t>^ </a:t>
            </a:r>
            <a:r>
              <a:rPr lang="en-US" sz="10000" dirty="0" err="1" smtClean="0">
                <a:latin typeface="SutonnyMJ" pitchFamily="2" charset="0"/>
              </a:rPr>
              <a:t>e¨vwc</a:t>
            </a:r>
            <a:r>
              <a:rPr lang="en-US" sz="10000" dirty="0" smtClean="0">
                <a:latin typeface="SutonnyMJ" pitchFamily="2" charset="0"/>
              </a:rPr>
              <a:t> </a:t>
            </a:r>
            <a:r>
              <a:rPr lang="en-US" sz="10000" dirty="0" err="1" smtClean="0">
                <a:latin typeface="SutonnyMJ" pitchFamily="2" charset="0"/>
              </a:rPr>
              <a:t>cªwZ</a:t>
            </a:r>
            <a:r>
              <a:rPr lang="en-US" sz="10000" dirty="0" smtClean="0">
                <a:latin typeface="SutonnyMJ" pitchFamily="2" charset="0"/>
              </a:rPr>
              <a:t> </a:t>
            </a:r>
            <a:r>
              <a:rPr lang="en-US" sz="10000" dirty="0" err="1" smtClean="0">
                <a:latin typeface="SutonnyMJ" pitchFamily="2" charset="0"/>
              </a:rPr>
              <a:t>ÿ‡Y</a:t>
            </a:r>
            <a:r>
              <a:rPr lang="en-US" sz="10000" dirty="0" smtClean="0">
                <a:latin typeface="SutonnyMJ" pitchFamily="2" charset="0"/>
              </a:rPr>
              <a:t> </a:t>
            </a:r>
            <a:r>
              <a:rPr lang="en-US" sz="10000" dirty="0" err="1" smtClean="0">
                <a:latin typeface="SutonnyMJ" pitchFamily="2" charset="0"/>
              </a:rPr>
              <a:t>ÿ‡Y</a:t>
            </a:r>
            <a:endParaRPr lang="en-US" sz="10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35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25" y="314325"/>
            <a:ext cx="5924550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46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581"/>
            <a:ext cx="12120664" cy="648186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087566" y="350195"/>
            <a:ext cx="1916349" cy="202335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SutonnyMJ" pitchFamily="2" charset="0"/>
              </a:rPr>
              <a:t>wcZv</a:t>
            </a:r>
            <a:endParaRPr lang="en-US" sz="6000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749703" y="4442298"/>
            <a:ext cx="1935804" cy="202335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SutonnyMJ" pitchFamily="2" charset="0"/>
              </a:rPr>
              <a:t>cweÎ</a:t>
            </a:r>
            <a:r>
              <a:rPr lang="en-US" sz="54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utonnyMJ" pitchFamily="2" charset="0"/>
              </a:rPr>
              <a:t>AvZ¥v</a:t>
            </a:r>
            <a:endParaRPr lang="en-US" sz="5400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071354" y="3262008"/>
            <a:ext cx="1935804" cy="202335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SutonnyMJ" pitchFamily="2" charset="0"/>
              </a:rPr>
              <a:t>Ck^i</a:t>
            </a:r>
            <a:endParaRPr lang="en-US" sz="6000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422187" y="4435812"/>
            <a:ext cx="1935804" cy="202335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SutonnyMJ" pitchFamily="2" charset="0"/>
              </a:rPr>
              <a:t>cyÎ</a:t>
            </a:r>
            <a:endParaRPr lang="en-US" sz="6000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 rot="18224073">
            <a:off x="3411788" y="2971642"/>
            <a:ext cx="2324910" cy="674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45515" y="5497590"/>
            <a:ext cx="2324910" cy="674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4128644">
            <a:off x="6498699" y="3140256"/>
            <a:ext cx="2324910" cy="674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9809487">
            <a:off x="4318057" y="4626096"/>
            <a:ext cx="811820" cy="41335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6200000">
            <a:off x="5628049" y="2618956"/>
            <a:ext cx="811820" cy="41335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2386384">
            <a:off x="7006134" y="4629339"/>
            <a:ext cx="811820" cy="41335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8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52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885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149</Words>
  <Application>Microsoft Office PowerPoint</Application>
  <PresentationFormat>Widescreen</PresentationFormat>
  <Paragraphs>37</Paragraphs>
  <Slides>14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34</cp:revision>
  <dcterms:created xsi:type="dcterms:W3CDTF">2020-05-30T15:18:10Z</dcterms:created>
  <dcterms:modified xsi:type="dcterms:W3CDTF">2020-06-24T18:07:45Z</dcterms:modified>
</cp:coreProperties>
</file>