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76" r:id="rId6"/>
    <p:sldId id="290" r:id="rId7"/>
    <p:sldId id="299" r:id="rId8"/>
    <p:sldId id="269" r:id="rId9"/>
    <p:sldId id="301" r:id="rId10"/>
    <p:sldId id="303" r:id="rId11"/>
    <p:sldId id="296" r:id="rId12"/>
    <p:sldId id="28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A156D-D909-4C68-92B5-0859674AE61E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8A71-10F5-476B-8B61-7CFA9657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A71-10F5-476B-8B61-7CFA965777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8265" y="665293"/>
            <a:ext cx="31550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</a:rPr>
              <a:t>cÖf</a:t>
            </a:r>
            <a:r>
              <a:rPr lang="en-US" sz="7200" dirty="0" smtClean="0">
                <a:latin typeface="SutonnyMJ" pitchFamily="2" charset="0"/>
              </a:rPr>
              <a:t>‚ </a:t>
            </a: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hxï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wL</a:t>
            </a:r>
            <a:r>
              <a:rPr lang="en-US" sz="7200" dirty="0" smtClean="0">
                <a:latin typeface="SutonnyMJ" pitchFamily="2" charset="0"/>
              </a:rPr>
              <a:t>ª‡</a:t>
            </a:r>
            <a:r>
              <a:rPr lang="en-US" sz="7200" dirty="0" err="1" smtClean="0">
                <a:latin typeface="SutonnyMJ" pitchFamily="2" charset="0"/>
              </a:rPr>
              <a:t>ói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bv‡g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ï‡f”Qv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RvbvB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2424" y="-141494"/>
            <a:ext cx="538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566"/>
            <a:ext cx="12192000" cy="62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6047" y="388909"/>
            <a:ext cx="1192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evgcv‡ki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As‡ki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mv‡_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Wvbcv‡ki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Ask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wgj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Kwi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-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834034"/>
              </p:ext>
            </p:extLst>
          </p:nvPr>
        </p:nvGraphicFramePr>
        <p:xfrm>
          <a:off x="136187" y="1332689"/>
          <a:ext cx="11955293" cy="5032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1072">
                  <a:extLst>
                    <a:ext uri="{9D8B030D-6E8A-4147-A177-3AD203B41FA5}">
                      <a16:colId xmlns:a16="http://schemas.microsoft.com/office/drawing/2014/main" val="4026311477"/>
                    </a:ext>
                  </a:extLst>
                </a:gridCol>
                <a:gridCol w="5564221">
                  <a:extLst>
                    <a:ext uri="{9D8B030D-6E8A-4147-A177-3AD203B41FA5}">
                      <a16:colId xmlns:a16="http://schemas.microsoft.com/office/drawing/2014/main" val="464987948"/>
                    </a:ext>
                  </a:extLst>
                </a:gridCol>
              </a:tblGrid>
              <a:tr h="69066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SutonnyMJ" pitchFamily="2" charset="0"/>
                        </a:rPr>
                        <a:t>evg</a:t>
                      </a:r>
                      <a:endParaRPr lang="en-US" sz="4000" dirty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latin typeface="SutonnyMJ" pitchFamily="2" charset="0"/>
                        </a:rPr>
                        <a:t>Wvb</a:t>
                      </a:r>
                      <a:endParaRPr lang="en-US" sz="4000" dirty="0" smtClean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64828"/>
                  </a:ext>
                </a:extLst>
              </a:tr>
              <a:tr h="826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SutonnyMJ" pitchFamily="2" charset="0"/>
                        </a:rPr>
                        <a:t>1| wÎe¨w³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Ck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^‡ii wZbe¨w³</a:t>
                      </a:r>
                      <a:endParaRPr lang="en-US" sz="400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SutonnyMJ" pitchFamily="2" charset="0"/>
                        </a:rPr>
                        <a:t>1|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wZbiƒ‡c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†`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L‡jI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cvwb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|</a:t>
                      </a:r>
                      <a:endParaRPr lang="en-US" sz="4000" dirty="0" smtClean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0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2|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 †`n,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gb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 I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AvZ¥vi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GKZv‡K</a:t>
                      </a:r>
                      <a:endParaRPr lang="en-US" sz="4000" dirty="0" smtClean="0">
                        <a:solidFill>
                          <a:srgbClr val="0070C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2| </a:t>
                      </a:r>
                      <a:r>
                        <a:rPr lang="en-US" sz="4000" dirty="0" err="1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h_vh</a:t>
                      </a:r>
                      <a:r>
                        <a:rPr lang="en-US" sz="400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_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fv‡jvevmv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 _</a:t>
                      </a:r>
                      <a:r>
                        <a:rPr lang="en-US" sz="4000" baseline="0" dirty="0" err="1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v‡K</a:t>
                      </a:r>
                      <a:r>
                        <a:rPr lang="en-US" sz="4000" baseline="0" dirty="0" smtClean="0">
                          <a:solidFill>
                            <a:srgbClr val="0070C0"/>
                          </a:solidFill>
                          <a:latin typeface="SutonnyMJ" pitchFamily="2" charset="0"/>
                        </a:rPr>
                        <a:t>|</a:t>
                      </a:r>
                      <a:endParaRPr lang="en-US" sz="4000" dirty="0" smtClean="0">
                        <a:solidFill>
                          <a:srgbClr val="0070C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30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SutonnyMJ" pitchFamily="2" charset="0"/>
                        </a:rPr>
                        <a:t>3| </a:t>
                      </a:r>
                      <a:r>
                        <a:rPr lang="en-US" sz="4000" dirty="0" err="1" smtClean="0">
                          <a:latin typeface="SutonnyMJ" pitchFamily="2" charset="0"/>
                        </a:rPr>
                        <a:t>ev®ú</a:t>
                      </a:r>
                      <a:r>
                        <a:rPr lang="en-US" sz="4000" dirty="0" smtClean="0">
                          <a:latin typeface="SutonnyMJ" pitchFamily="2" charset="0"/>
                        </a:rPr>
                        <a:t>,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eid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I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mvaviY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cvwb</a:t>
                      </a:r>
                      <a:endParaRPr lang="en-US" sz="4000" dirty="0" smtClean="0"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SutonnyMJ" pitchFamily="2" charset="0"/>
                        </a:rPr>
                        <a:t>3| </a:t>
                      </a:r>
                      <a:r>
                        <a:rPr lang="en-US" sz="4000" dirty="0" err="1" smtClean="0">
                          <a:latin typeface="SutonnyMJ" pitchFamily="2" charset="0"/>
                        </a:rPr>
                        <a:t>mywL</a:t>
                      </a:r>
                      <a:r>
                        <a:rPr lang="en-US" sz="4000" dirty="0" smtClean="0">
                          <a:latin typeface="SutonnyMJ" pitchFamily="2" charset="0"/>
                        </a:rPr>
                        <a:t> nq|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5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4| </a:t>
                      </a:r>
                      <a:r>
                        <a:rPr lang="en-US" sz="4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wZb</a:t>
                      </a:r>
                      <a:r>
                        <a:rPr lang="en-US" sz="4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 e¨w³</a:t>
                      </a:r>
                      <a:r>
                        <a:rPr lang="en-US" sz="4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Avjv`v</a:t>
                      </a:r>
                      <a:r>
                        <a:rPr lang="en-US" sz="4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n‡jI</a:t>
                      </a:r>
                      <a:endParaRPr lang="en-US" sz="4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4|</a:t>
                      </a:r>
                      <a:r>
                        <a:rPr lang="en-US" sz="4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ci¯úi</a:t>
                      </a:r>
                      <a:r>
                        <a:rPr lang="en-US" sz="4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 †_‡K </a:t>
                      </a:r>
                      <a:r>
                        <a:rPr lang="en-US" sz="4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Avjv`v</a:t>
                      </a:r>
                      <a:r>
                        <a:rPr lang="en-US" sz="4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utonnyMJ" pitchFamily="2" charset="0"/>
                        </a:rPr>
                        <a:t>|</a:t>
                      </a:r>
                      <a:endParaRPr lang="en-US" sz="4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48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SutonnyMJ" pitchFamily="2" charset="0"/>
                        </a:rPr>
                        <a:t>5| </a:t>
                      </a:r>
                      <a:r>
                        <a:rPr lang="en-US" sz="4000" dirty="0" err="1" smtClean="0">
                          <a:latin typeface="SutonnyMJ" pitchFamily="2" charset="0"/>
                        </a:rPr>
                        <a:t>cwiev‡i</a:t>
                      </a:r>
                      <a:r>
                        <a:rPr lang="en-US" sz="40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SutonnyMJ" pitchFamily="2" charset="0"/>
                        </a:rPr>
                        <a:t>evev</a:t>
                      </a:r>
                      <a:r>
                        <a:rPr lang="en-US" sz="4000" dirty="0" smtClean="0">
                          <a:latin typeface="SutonnyMJ" pitchFamily="2" charset="0"/>
                        </a:rPr>
                        <a:t>, </a:t>
                      </a:r>
                      <a:r>
                        <a:rPr lang="en-US" sz="4000" dirty="0" err="1" smtClean="0">
                          <a:latin typeface="SutonnyMJ" pitchFamily="2" charset="0"/>
                        </a:rPr>
                        <a:t>gv</a:t>
                      </a:r>
                      <a:r>
                        <a:rPr lang="en-US" sz="4000" dirty="0" smtClean="0">
                          <a:latin typeface="SutonnyMJ" pitchFamily="2" charset="0"/>
                        </a:rPr>
                        <a:t> I </a:t>
                      </a:r>
                      <a:r>
                        <a:rPr lang="en-US" sz="4000" dirty="0" err="1" smtClean="0">
                          <a:latin typeface="SutonnyMJ" pitchFamily="2" charset="0"/>
                        </a:rPr>
                        <a:t>mšÍvb</a:t>
                      </a:r>
                      <a:r>
                        <a:rPr lang="en-US" sz="4000" dirty="0" smtClean="0">
                          <a:latin typeface="SutonnyMJ" pitchFamily="2" charset="0"/>
                        </a:rPr>
                        <a:t>‡`</a:t>
                      </a:r>
                      <a:r>
                        <a:rPr lang="en-US" sz="4000" dirty="0" err="1" smtClean="0">
                          <a:latin typeface="SutonnyMJ" pitchFamily="2" charset="0"/>
                        </a:rPr>
                        <a:t>i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g‡a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¨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SutonnyMJ" pitchFamily="2" charset="0"/>
                        </a:rPr>
                        <a:t>5| </a:t>
                      </a:r>
                      <a:r>
                        <a:rPr lang="en-US" sz="4000" dirty="0" err="1" smtClean="0">
                          <a:latin typeface="SutonnyMJ" pitchFamily="2" charset="0"/>
                        </a:rPr>
                        <a:t>wZb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e¨w³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wg‡j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 GK </a:t>
                      </a:r>
                      <a:r>
                        <a:rPr lang="en-US" sz="4000" baseline="0" dirty="0" err="1" smtClean="0">
                          <a:latin typeface="SutonnyMJ" pitchFamily="2" charset="0"/>
                        </a:rPr>
                        <a:t>Ck^i</a:t>
                      </a:r>
                      <a:r>
                        <a:rPr lang="en-US" sz="4000" baseline="0" dirty="0" smtClean="0">
                          <a:latin typeface="SutonnyMJ" pitchFamily="2" charset="0"/>
                        </a:rPr>
                        <a:t>|</a:t>
                      </a:r>
                      <a:endParaRPr lang="en-US" sz="4000" dirty="0" smtClean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37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6| </a:t>
                      </a:r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d‡ji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 m‡½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Zzjbv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Kiv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SutonnyMJ" pitchFamily="2" charset="0"/>
                        </a:rPr>
                        <a:t> nq|</a:t>
                      </a:r>
                      <a:endParaRPr lang="en-US" sz="4000" dirty="0" smtClean="0">
                        <a:solidFill>
                          <a:srgbClr val="00B05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3684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2324944" y="0"/>
            <a:ext cx="2062264" cy="20914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0" y="3305124"/>
            <a:ext cx="1943323" cy="583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1941148" y="160774"/>
            <a:ext cx="1941148" cy="17733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434051" y="850545"/>
            <a:ext cx="1563303" cy="2575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-1688123" y="2350245"/>
            <a:ext cx="1529062" cy="14882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26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62396 0.35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60338 0.35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69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0.55534 0.0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61315 0.2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4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55183 0.46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5230" y="349998"/>
            <a:ext cx="1200570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cÖ‡kœi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DËi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ewj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-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1|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wcZv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hv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K‡ib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Zv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†K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Rv‡bb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</a:p>
          <a:p>
            <a:endParaRPr lang="en-US" sz="7200" dirty="0">
              <a:solidFill>
                <a:srgbClr val="00B0F0"/>
              </a:solidFill>
              <a:latin typeface="SutonnyMJ" pitchFamily="2" charset="0"/>
            </a:endParaRPr>
          </a:p>
          <a:p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2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|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wcZv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,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cyÎ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AvZ¥v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ci¯ú‡ii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KvR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Rv‡bb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†Kb?</a:t>
            </a:r>
          </a:p>
        </p:txBody>
      </p:sp>
    </p:spTree>
    <p:extLst>
      <p:ext uri="{BB962C8B-B14F-4D97-AF65-F5344CB8AC3E}">
        <p14:creationId xmlns:p14="http://schemas.microsoft.com/office/powerpoint/2010/main" val="11436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6459" y="155446"/>
            <a:ext cx="118288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evwoi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GKwU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cwiev‡i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evev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,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I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mšÍvb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mvivw`b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K‡i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_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v‡Kb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,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Zv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ci¯ú‡ii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mv‡_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cÖwZ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mÜ¨vq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mnfvwMZv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Kiv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| 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579" y="1984238"/>
            <a:ext cx="11295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err="1" smtClean="0">
                <a:solidFill>
                  <a:srgbClr val="FF0000"/>
                </a:solidFill>
                <a:latin typeface="SutonnyMJ" pitchFamily="2" charset="0"/>
              </a:rPr>
              <a:t>mgvwß</a:t>
            </a:r>
            <a:r>
              <a:rPr lang="en-US" sz="18000" dirty="0" smtClean="0">
                <a:solidFill>
                  <a:srgbClr val="FF0000"/>
                </a:solidFill>
                <a:latin typeface="SutonnyMJ" pitchFamily="2" charset="0"/>
              </a:rPr>
              <a:t> I </a:t>
            </a:r>
            <a:r>
              <a:rPr lang="en-US" sz="18000" dirty="0" err="1" smtClean="0">
                <a:solidFill>
                  <a:srgbClr val="FF0000"/>
                </a:solidFill>
                <a:latin typeface="SutonnyMJ" pitchFamily="2" charset="0"/>
              </a:rPr>
              <a:t>we`vq</a:t>
            </a:r>
            <a:r>
              <a:rPr lang="en-US" sz="1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18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2578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" y="739302"/>
            <a:ext cx="12114180" cy="61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879" y="134865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87" y="0"/>
            <a:ext cx="4815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327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72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wLªóa©g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I 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ˆ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</a:rPr>
              <a:t> t 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Z…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Zxq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, 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cvV-2</a:t>
            </a:r>
            <a:endParaRPr lang="en-US" sz="72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¯‘ t wÎe¨w³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ci‡gk^i</a:t>
            </a:r>
            <a:endParaRPr lang="en-US" sz="7200" dirty="0"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cvV¨vsk</a:t>
            </a:r>
            <a:r>
              <a:rPr lang="en-US" sz="7200" dirty="0" smtClean="0">
                <a:latin typeface="SutonnyMJ" pitchFamily="2" charset="0"/>
              </a:rPr>
              <a:t> t wÎe¨w³ </a:t>
            </a:r>
            <a:r>
              <a:rPr lang="en-US" sz="7200" dirty="0" err="1" smtClean="0">
                <a:latin typeface="SutonnyMJ" pitchFamily="2" charset="0"/>
              </a:rPr>
              <a:t>m¤ú</a:t>
            </a:r>
            <a:r>
              <a:rPr lang="en-US" sz="7200" dirty="0" err="1" smtClean="0">
                <a:latin typeface="SutonnyMJ" pitchFamily="2" charset="0"/>
              </a:rPr>
              <a:t>‡K</a:t>
            </a:r>
            <a:r>
              <a:rPr lang="en-US" sz="7200" dirty="0" smtClean="0">
                <a:latin typeface="SutonnyMJ" pitchFamily="2" charset="0"/>
              </a:rPr>
              <a:t>©</a:t>
            </a:r>
            <a:r>
              <a:rPr lang="en-US" sz="7200" dirty="0" smtClean="0">
                <a:latin typeface="SutonnyMJ" pitchFamily="2" charset="0"/>
              </a:rPr>
              <a:t>......................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wÎZ</a:t>
            </a:r>
            <a:r>
              <a:rPr lang="en-US" sz="7200" dirty="0" smtClean="0">
                <a:latin typeface="SutonnyMJ" pitchFamily="2" charset="0"/>
              </a:rPr>
              <a:t>¡ </a:t>
            </a:r>
            <a:r>
              <a:rPr lang="en-US" sz="7200" dirty="0" err="1" smtClean="0">
                <a:latin typeface="SutonnyMJ" pitchFamily="2" charset="0"/>
              </a:rPr>
              <a:t>wU‡K</a:t>
            </a:r>
            <a:r>
              <a:rPr lang="en-US" sz="7200" dirty="0" smtClean="0">
                <a:latin typeface="SutonnyMJ" pitchFamily="2" charset="0"/>
              </a:rPr>
              <a:t> _</a:t>
            </a:r>
            <a:r>
              <a:rPr lang="en-US" sz="7200" dirty="0" err="1" smtClean="0">
                <a:latin typeface="SutonnyMJ" pitchFamily="2" charset="0"/>
              </a:rPr>
              <a:t>vK‡Q</a:t>
            </a:r>
            <a:r>
              <a:rPr lang="en-US" sz="7200" dirty="0" smtClean="0">
                <a:latin typeface="SutonnyMJ" pitchFamily="2" charset="0"/>
              </a:rPr>
              <a:t>|</a:t>
            </a:r>
            <a:endParaRPr lang="en-US" sz="7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355" y="1498331"/>
            <a:ext cx="77348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3.1.1 </a:t>
            </a:r>
            <a:r>
              <a:rPr lang="en-US" sz="6000" dirty="0" err="1" smtClean="0">
                <a:latin typeface="SutonnyMJ" pitchFamily="2" charset="0"/>
              </a:rPr>
              <a:t>wZb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e¨w³i </a:t>
            </a:r>
            <a:r>
              <a:rPr lang="en-US" sz="6000" dirty="0" err="1" smtClean="0">
                <a:latin typeface="SutonnyMJ" pitchFamily="2" charset="0"/>
              </a:rPr>
              <a:t>GKZvi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K_v</a:t>
            </a:r>
            <a:r>
              <a:rPr lang="en-US" sz="6000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</a:rPr>
              <a:t>     </a:t>
            </a:r>
            <a:r>
              <a:rPr lang="en-US" sz="6000" dirty="0" err="1" smtClean="0">
                <a:latin typeface="SutonnyMJ" pitchFamily="2" charset="0"/>
              </a:rPr>
              <a:t>e¨vL¨v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629" y="2093587"/>
            <a:ext cx="66607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G‡mv</a:t>
            </a:r>
            <a:r>
              <a:rPr lang="en-US" sz="10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cÖv</a:t>
            </a:r>
            <a:r>
              <a:rPr lang="en-US" sz="10000" dirty="0" smtClean="0">
                <a:solidFill>
                  <a:srgbClr val="C00000"/>
                </a:solidFill>
                <a:latin typeface="SutonnyMJ" pitchFamily="2" charset="0"/>
              </a:rPr>
              <a:t>_©</a:t>
            </a:r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bv</a:t>
            </a:r>
            <a:r>
              <a:rPr lang="en-US" sz="10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Kwi</a:t>
            </a:r>
            <a:endParaRPr lang="en-US" sz="10000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81"/>
            <a:ext cx="12120664" cy="64818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87566" y="359922"/>
            <a:ext cx="1916349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</a:rPr>
              <a:t>wcZv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49703" y="4442298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cweÎ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AvZ¥v</a:t>
            </a:r>
            <a:endParaRPr lang="en-US" sz="5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71354" y="3262008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Ck^i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22187" y="4435812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cyÎ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8224073">
            <a:off x="3411788" y="2971642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45515" y="5497590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4128644">
            <a:off x="6498699" y="3140256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809487">
            <a:off x="4318057" y="4626096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5628049" y="2618956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2386384">
            <a:off x="7006134" y="4629339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57" y="-311285"/>
            <a:ext cx="8132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33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5502" y="145718"/>
            <a:ext cx="119278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k~b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¨¯’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vb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c~iY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Kwi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- </a:t>
            </a:r>
          </a:p>
          <a:p>
            <a:endParaRPr lang="en-US" sz="7200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1|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wcZv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,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cyÎ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I ......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wg‡j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GK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Ck^i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| </a:t>
            </a:r>
            <a:endParaRPr lang="en-US" sz="7200" dirty="0" smtClean="0">
              <a:solidFill>
                <a:srgbClr val="00B0F0"/>
              </a:solidFill>
              <a:latin typeface="SutonnyMJ" pitchFamily="2" charset="0"/>
            </a:endParaRPr>
          </a:p>
          <a:p>
            <a:endParaRPr lang="en-US" sz="7200" dirty="0">
              <a:solidFill>
                <a:srgbClr val="00B0F0"/>
              </a:solidFill>
              <a:latin typeface="SutonnyMJ" pitchFamily="2" charset="0"/>
            </a:endParaRPr>
          </a:p>
          <a:p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cweÎ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wÎZ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¡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Avgv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‡`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i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mvg‡b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GKwU</a:t>
            </a:r>
            <a:endParaRPr lang="en-US" sz="72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..............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Av`k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©|</a:t>
            </a:r>
            <a:endParaRPr lang="en-US" sz="72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5502" y="145718"/>
            <a:ext cx="119278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3|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cweÎ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AvZ¥v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hv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K‡ib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Zv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wcZv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I </a:t>
            </a:r>
          </a:p>
          <a:p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..........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Rv‡bb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|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endParaRPr lang="en-US" sz="8000" dirty="0">
              <a:solidFill>
                <a:srgbClr val="00B0F0"/>
              </a:solidFill>
              <a:latin typeface="SutonnyMJ" pitchFamily="2" charset="0"/>
            </a:endParaRPr>
          </a:p>
          <a:p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4|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cweÎ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wÎ‡Z¡i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g‡Zv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Avgv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i‡K</a:t>
            </a:r>
            <a:endParaRPr lang="en-US" sz="80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ci¯úi‡K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....... I ¸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iæZ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¡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w`‡Z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n‡e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|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8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296</Words>
  <Application>Microsoft Office PowerPoint</Application>
  <PresentationFormat>Widescreen</PresentationFormat>
  <Paragraphs>58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46</cp:revision>
  <dcterms:created xsi:type="dcterms:W3CDTF">2020-05-30T15:18:10Z</dcterms:created>
  <dcterms:modified xsi:type="dcterms:W3CDTF">2020-06-28T14:38:53Z</dcterms:modified>
</cp:coreProperties>
</file>