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65" r:id="rId5"/>
    <p:sldId id="258" r:id="rId6"/>
    <p:sldId id="279" r:id="rId7"/>
    <p:sldId id="260" r:id="rId8"/>
    <p:sldId id="277" r:id="rId9"/>
    <p:sldId id="278" r:id="rId10"/>
    <p:sldId id="281" r:id="rId11"/>
    <p:sldId id="276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036"/>
            <a:ext cx="8728364" cy="5981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2017" y="117693"/>
            <a:ext cx="3155030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cÖf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‚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hxï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wL</a:t>
            </a:r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ª‡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ói</a:t>
            </a:r>
            <a:endParaRPr lang="en-US" sz="72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bv‡g</a:t>
            </a:r>
            <a:endParaRPr lang="en-US" sz="72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mKj‡K</a:t>
            </a:r>
            <a:endParaRPr lang="en-US" sz="72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ï‡f”Qv</a:t>
            </a:r>
            <a:endParaRPr lang="en-US" sz="72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</a:rPr>
              <a:t>RvbvB</a:t>
            </a:r>
            <a:endParaRPr lang="en-US" sz="72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8339" y="0"/>
            <a:ext cx="4381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Dream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472" y="145915"/>
            <a:ext cx="11202106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latin typeface="SutonnyMJ" pitchFamily="2" charset="0"/>
              </a:rPr>
              <a:t>1| </a:t>
            </a:r>
            <a:r>
              <a:rPr lang="en-US" sz="8000" dirty="0" err="1" smtClean="0">
                <a:latin typeface="SutonnyMJ" pitchFamily="2" charset="0"/>
              </a:rPr>
              <a:t>cÖfz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hxï</a:t>
            </a:r>
            <a:r>
              <a:rPr lang="en-US" sz="8000" dirty="0">
                <a:latin typeface="SutonnyMJ" pitchFamily="2" charset="0"/>
              </a:rPr>
              <a:t> </a:t>
            </a:r>
            <a:r>
              <a:rPr lang="en-US" sz="8000" dirty="0" smtClean="0">
                <a:latin typeface="SutonnyMJ" pitchFamily="2" charset="0"/>
              </a:rPr>
              <a:t>†Kb †</a:t>
            </a:r>
            <a:r>
              <a:rPr lang="en-US" sz="8000" dirty="0" err="1" smtClean="0">
                <a:latin typeface="SutonnyMJ" pitchFamily="2" charset="0"/>
              </a:rPr>
              <a:t>Mrwmgvwb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evMv‡b</a:t>
            </a:r>
            <a:endParaRPr lang="en-US" sz="8000" dirty="0" smtClean="0">
              <a:latin typeface="SutonnyMJ" pitchFamily="2" charset="0"/>
            </a:endParaRPr>
          </a:p>
          <a:p>
            <a:pPr algn="ctr"/>
            <a:r>
              <a:rPr lang="en-US" sz="8000" dirty="0" smtClean="0">
                <a:latin typeface="SutonnyMJ" pitchFamily="2" charset="0"/>
              </a:rPr>
              <a:t>cÖv_©</a:t>
            </a:r>
            <a:r>
              <a:rPr lang="en-US" sz="8000" dirty="0" err="1" smtClean="0">
                <a:latin typeface="SutonnyMJ" pitchFamily="2" charset="0"/>
              </a:rPr>
              <a:t>bv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Ki‡jb</a:t>
            </a:r>
            <a:r>
              <a:rPr lang="en-US" sz="8000" dirty="0" smtClean="0">
                <a:latin typeface="SutonnyMJ" pitchFamily="2" charset="0"/>
              </a:rPr>
              <a:t>?</a:t>
            </a:r>
          </a:p>
          <a:p>
            <a:pPr algn="ctr"/>
            <a:endParaRPr lang="en-US" sz="8000" dirty="0">
              <a:latin typeface="SutonnyMJ" pitchFamily="2" charset="0"/>
            </a:endParaRPr>
          </a:p>
          <a:p>
            <a:pPr algn="ctr"/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2| †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Mrwmgvwb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evMv‡b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cÖfz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hxï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wkl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¨‡`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i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wK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e‡jwQ‡jb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</a:rPr>
              <a:t>?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472" y="145915"/>
            <a:ext cx="11304698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SutonnyMJ" pitchFamily="2" charset="0"/>
              </a:rPr>
              <a:t>3</a:t>
            </a:r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| 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</a:rPr>
              <a:t>cÖfz</a:t>
            </a:r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</a:rPr>
              <a:t>hxï</a:t>
            </a:r>
            <a:r>
              <a:rPr lang="en-US" sz="80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†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</a:rPr>
              <a:t>Kvb</a:t>
            </a:r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</a:rPr>
              <a:t>wZbRb</a:t>
            </a:r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</a:rPr>
              <a:t>wkl</a:t>
            </a:r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¨‡`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</a:rPr>
              <a:t>i</a:t>
            </a:r>
            <a:endParaRPr lang="en-US" sz="8000" dirty="0" smtClean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</a:rPr>
              <a:t>wb‡q</a:t>
            </a:r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 cÖv_©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</a:rPr>
              <a:t>bv</a:t>
            </a:r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</a:rPr>
              <a:t>Ki‡Z</a:t>
            </a:r>
            <a:r>
              <a:rPr lang="en-US" sz="80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†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</a:rPr>
              <a:t>M‡jb</a:t>
            </a:r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</a:rPr>
              <a:t>? </a:t>
            </a:r>
          </a:p>
          <a:p>
            <a:pPr algn="ctr"/>
            <a:endParaRPr lang="en-US" sz="8000" dirty="0">
              <a:latin typeface="SutonnyMJ" pitchFamily="2" charset="0"/>
            </a:endParaRPr>
          </a:p>
          <a:p>
            <a:pPr algn="ctr"/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4|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Bûw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` ag©‡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bZviv</a:t>
            </a:r>
            <a:r>
              <a:rPr lang="en-US" sz="8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†Kb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hxï‡K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g‡i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†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djvi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lohš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¿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Kij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496286" y="369454"/>
            <a:ext cx="969818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cwiKwíZ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KvR</a:t>
            </a:r>
            <a:endParaRPr lang="en-US" sz="8000" dirty="0" smtClean="0">
              <a:solidFill>
                <a:srgbClr val="00B0F0"/>
              </a:solidFill>
              <a:latin typeface="SutonnyMJ" pitchFamily="2" charset="0"/>
            </a:endParaRPr>
          </a:p>
          <a:p>
            <a:endParaRPr lang="en-US" sz="8000" dirty="0"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cÖwZw`b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cwiev‡ii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mK‡ji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mv‡_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e‡m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GKm‡½ cÖv_©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bv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Kiv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|</a:t>
            </a:r>
          </a:p>
          <a:p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4690" y="2384394"/>
            <a:ext cx="491512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err="1" smtClean="0">
                <a:solidFill>
                  <a:srgbClr val="FF0000"/>
                </a:solidFill>
                <a:latin typeface="SutonnyMJ" pitchFamily="2" charset="0"/>
              </a:rPr>
              <a:t>mgvwß</a:t>
            </a:r>
            <a:endParaRPr lang="en-US" sz="20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3446" y="301557"/>
            <a:ext cx="54357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Dream</a:t>
            </a:r>
            <a:endParaRPr lang="en-US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89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768"/>
            <a:ext cx="12192000" cy="67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7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057" y="426695"/>
            <a:ext cx="90472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Avkv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</a:rPr>
              <a:t>wcÖq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</a:rPr>
              <a:t>wÎcyiv</a:t>
            </a:r>
            <a:endParaRPr lang="en-US" sz="72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>
                <a:solidFill>
                  <a:srgbClr val="00B050"/>
                </a:solidFill>
                <a:latin typeface="SutonnyMJ" pitchFamily="2" charset="0"/>
              </a:rPr>
              <a:t>cÖavb</a:t>
            </a:r>
            <a:r>
              <a:rPr lang="en-US" sz="72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SutonnyMJ" pitchFamily="2" charset="0"/>
              </a:rPr>
              <a:t>wkÿK</a:t>
            </a:r>
            <a:endParaRPr lang="en-US" sz="72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>
                <a:latin typeface="SutonnyMJ" pitchFamily="2" charset="0"/>
              </a:rPr>
              <a:t>LvMovcyi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</a:rPr>
              <a:t>miKvwi</a:t>
            </a:r>
            <a:r>
              <a:rPr lang="en-US" sz="7200" dirty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cÖv_wgK</a:t>
            </a:r>
            <a:endParaRPr lang="en-US" sz="7200" dirty="0" smtClean="0">
              <a:latin typeface="SutonnyMJ" pitchFamily="2" charset="0"/>
            </a:endParaRPr>
          </a:p>
          <a:p>
            <a:pPr algn="ctr"/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>
                <a:latin typeface="SutonnyMJ" pitchFamily="2" charset="0"/>
              </a:rPr>
              <a:t>we`¨</a:t>
            </a:r>
            <a:r>
              <a:rPr lang="en-US" sz="7200" dirty="0" err="1">
                <a:latin typeface="SutonnyMJ" pitchFamily="2" charset="0"/>
              </a:rPr>
              <a:t>vjq</a:t>
            </a:r>
            <a:endParaRPr lang="en-US" sz="7200" dirty="0">
              <a:latin typeface="SutonnyMJ" pitchFamily="2" charset="0"/>
            </a:endParaRPr>
          </a:p>
          <a:p>
            <a:pPr algn="ctr"/>
            <a:r>
              <a:rPr lang="en-US" sz="7200" dirty="0" err="1">
                <a:solidFill>
                  <a:srgbClr val="00B0F0"/>
                </a:solidFill>
                <a:latin typeface="SutonnyMJ" pitchFamily="2" charset="0"/>
              </a:rPr>
              <a:t>LvMovQwo</a:t>
            </a:r>
            <a:r>
              <a:rPr lang="en-US" sz="72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SutonnyMJ" pitchFamily="2" charset="0"/>
              </a:rPr>
              <a:t>m`i</a:t>
            </a:r>
            <a:r>
              <a:rPr lang="en-US" sz="72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SutonnyMJ" pitchFamily="2" charset="0"/>
              </a:rPr>
              <a:t>Dc‡Rjv</a:t>
            </a:r>
            <a:r>
              <a:rPr lang="en-US" sz="7200" dirty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02" y="165371"/>
            <a:ext cx="3716098" cy="3793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2399" y="621345"/>
            <a:ext cx="101969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4800" dirty="0" err="1">
                <a:solidFill>
                  <a:srgbClr val="C00000"/>
                </a:solidFill>
                <a:latin typeface="SutonnyMJ" pitchFamily="2" charset="0"/>
              </a:rPr>
              <a:t>kÖwY</a:t>
            </a:r>
            <a:r>
              <a:rPr lang="en-US" sz="4800" dirty="0">
                <a:solidFill>
                  <a:srgbClr val="C00000"/>
                </a:solidFill>
                <a:latin typeface="SutonnyMJ" pitchFamily="2" charset="0"/>
              </a:rPr>
              <a:t> t </a:t>
            </a:r>
            <a:r>
              <a:rPr lang="en-US" sz="4800" dirty="0" err="1">
                <a:solidFill>
                  <a:srgbClr val="C00000"/>
                </a:solidFill>
                <a:latin typeface="SutonnyMJ" pitchFamily="2" charset="0"/>
              </a:rPr>
              <a:t>cÂg</a:t>
            </a:r>
            <a:endParaRPr lang="en-US" sz="48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SutonnyMJ" pitchFamily="2" charset="0"/>
              </a:rPr>
              <a:t>welq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 t </a:t>
            </a:r>
            <a:r>
              <a:rPr lang="en-US" sz="4800" dirty="0" err="1">
                <a:solidFill>
                  <a:srgbClr val="00B050"/>
                </a:solidFill>
                <a:latin typeface="SutonnyMJ" pitchFamily="2" charset="0"/>
              </a:rPr>
              <a:t>wLªóa©g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</a:rPr>
              <a:t>I 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ˆ</a:t>
            </a:r>
            <a:r>
              <a:rPr lang="en-US" sz="4800" dirty="0" err="1">
                <a:solidFill>
                  <a:srgbClr val="00B050"/>
                </a:solidFill>
                <a:latin typeface="SutonnyMJ" pitchFamily="2" charset="0"/>
              </a:rPr>
              <a:t>bwZK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SutonnyMJ" pitchFamily="2" charset="0"/>
              </a:rPr>
              <a:t>wkÿv</a:t>
            </a:r>
            <a:r>
              <a:rPr lang="en-US" sz="4800" dirty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t </a:t>
            </a:r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</a:rPr>
              <a:t>Aóg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, cvV-1</a:t>
            </a:r>
          </a:p>
          <a:p>
            <a:pPr algn="ctr"/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welqe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</a:rPr>
              <a:t>¯‘ t 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>
                <a:solidFill>
                  <a:srgbClr val="C00000"/>
                </a:solidFill>
                <a:latin typeface="SutonnyMJ" pitchFamily="2" charset="0"/>
              </a:rPr>
              <a:t>gyw³`vZv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</a:rPr>
              <a:t>hxï</a:t>
            </a:r>
            <a:endParaRPr lang="en-US" sz="4800" dirty="0">
              <a:latin typeface="SutonnyMJ" pitchFamily="2" charset="0"/>
            </a:endParaRPr>
          </a:p>
          <a:p>
            <a:pPr algn="ctr"/>
            <a:r>
              <a:rPr lang="en-US" sz="4800" dirty="0" err="1" smtClean="0">
                <a:latin typeface="SutonnyMJ" pitchFamily="2" charset="0"/>
              </a:rPr>
              <a:t>cvV¨vsk</a:t>
            </a:r>
            <a:r>
              <a:rPr lang="en-US" sz="4800" dirty="0" smtClean="0">
                <a:latin typeface="SutonnyMJ" pitchFamily="2" charset="0"/>
              </a:rPr>
              <a:t> t `</a:t>
            </a:r>
            <a:r>
              <a:rPr lang="en-US" sz="4800" dirty="0" err="1" smtClean="0">
                <a:latin typeface="SutonnyMJ" pitchFamily="2" charset="0"/>
              </a:rPr>
              <a:t>xN©w`b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gvbeRvwZ</a:t>
            </a:r>
            <a:r>
              <a:rPr lang="en-US" sz="4800" dirty="0" smtClean="0">
                <a:latin typeface="SutonnyMJ" pitchFamily="2" charset="0"/>
              </a:rPr>
              <a:t>...............................</a:t>
            </a:r>
          </a:p>
          <a:p>
            <a:pPr algn="ctr"/>
            <a:r>
              <a:rPr lang="en-US" sz="4800" dirty="0" err="1" smtClean="0">
                <a:latin typeface="SutonnyMJ" pitchFamily="2" charset="0"/>
              </a:rPr>
              <a:t>wbhv©Zb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mn</a:t>
            </a:r>
            <a:r>
              <a:rPr lang="en-US" sz="4800" dirty="0" smtClean="0">
                <a:latin typeface="SutonnyMJ" pitchFamily="2" charset="0"/>
              </a:rPr>
              <a:t>¨ </a:t>
            </a:r>
            <a:r>
              <a:rPr lang="en-US" sz="4800" dirty="0" err="1" smtClean="0">
                <a:latin typeface="SutonnyMJ" pitchFamily="2" charset="0"/>
              </a:rPr>
              <a:t>Ki‡jb</a:t>
            </a:r>
            <a:r>
              <a:rPr lang="en-US" sz="4800" dirty="0" smtClean="0">
                <a:latin typeface="SutonnyMJ" pitchFamily="2" charset="0"/>
              </a:rPr>
              <a:t>|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069" y="1681019"/>
            <a:ext cx="972894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-t </a:t>
            </a:r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t- </a:t>
            </a:r>
          </a:p>
          <a:p>
            <a:pPr algn="ctr"/>
            <a:r>
              <a:rPr lang="en-US" sz="6000" dirty="0" smtClean="0">
                <a:latin typeface="SutonnyMJ" pitchFamily="2" charset="0"/>
              </a:rPr>
              <a:t>8.1.1 gyw³`vZv </a:t>
            </a:r>
            <a:r>
              <a:rPr lang="en-US" sz="6000" dirty="0" err="1" smtClean="0">
                <a:latin typeface="SutonnyMJ" pitchFamily="2" charset="0"/>
              </a:rPr>
              <a:t>hxïi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hvZbv‡fvM</a:t>
            </a:r>
            <a:r>
              <a:rPr lang="en-US" sz="6000" dirty="0" smtClean="0">
                <a:latin typeface="SutonnyMJ" pitchFamily="2" charset="0"/>
              </a:rPr>
              <a:t>, </a:t>
            </a:r>
            <a:r>
              <a:rPr lang="en-US" sz="6000" dirty="0" err="1" smtClean="0">
                <a:latin typeface="SutonnyMJ" pitchFamily="2" charset="0"/>
              </a:rPr>
              <a:t>g„Z¨y</a:t>
            </a:r>
            <a:r>
              <a:rPr lang="en-US" sz="6000" dirty="0" smtClean="0">
                <a:latin typeface="SutonnyMJ" pitchFamily="2" charset="0"/>
              </a:rPr>
              <a:t>,</a:t>
            </a:r>
          </a:p>
          <a:p>
            <a:pPr algn="ctr"/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cybiæÌvb</a:t>
            </a:r>
            <a:r>
              <a:rPr lang="en-US" sz="6000" dirty="0" smtClean="0">
                <a:latin typeface="SutonnyMJ" pitchFamily="2" charset="0"/>
              </a:rPr>
              <a:t> I ¯^</a:t>
            </a:r>
            <a:r>
              <a:rPr lang="en-US" sz="6000" dirty="0" err="1" smtClean="0">
                <a:latin typeface="SutonnyMJ" pitchFamily="2" charset="0"/>
              </a:rPr>
              <a:t>Mv</a:t>
            </a:r>
            <a:r>
              <a:rPr lang="en-US" sz="6000" dirty="0" smtClean="0">
                <a:latin typeface="SutonnyMJ" pitchFamily="2" charset="0"/>
              </a:rPr>
              <a:t>©‡</a:t>
            </a:r>
            <a:r>
              <a:rPr lang="en-US" sz="6000" dirty="0" err="1" smtClean="0">
                <a:latin typeface="SutonnyMJ" pitchFamily="2" charset="0"/>
              </a:rPr>
              <a:t>ivnY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m¤ú‡K</a:t>
            </a:r>
            <a:r>
              <a:rPr lang="en-US" sz="6000" dirty="0" smtClean="0">
                <a:latin typeface="SutonnyMJ" pitchFamily="2" charset="0"/>
              </a:rPr>
              <a:t>© </a:t>
            </a: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eY©bv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22" y="155642"/>
            <a:ext cx="2751244" cy="30836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6747" y="2985598"/>
            <a:ext cx="100940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dirty="0">
                <a:solidFill>
                  <a:srgbClr val="0070C0"/>
                </a:solidFill>
                <a:latin typeface="SutonnyMJ" pitchFamily="2" charset="0"/>
              </a:rPr>
              <a:t>G‡mv cÖv_©</a:t>
            </a:r>
            <a:r>
              <a:rPr lang="en-US" sz="15000" dirty="0" err="1">
                <a:solidFill>
                  <a:srgbClr val="0070C0"/>
                </a:solidFill>
                <a:latin typeface="SutonnyMJ" pitchFamily="2" charset="0"/>
              </a:rPr>
              <a:t>bv</a:t>
            </a:r>
            <a:r>
              <a:rPr lang="en-US" sz="15000" dirty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15000" dirty="0" err="1">
                <a:solidFill>
                  <a:srgbClr val="0070C0"/>
                </a:solidFill>
                <a:latin typeface="SutonnyMJ" pitchFamily="2" charset="0"/>
              </a:rPr>
              <a:t>Kwi</a:t>
            </a:r>
            <a:endParaRPr lang="en-US" sz="15000" dirty="0">
              <a:solidFill>
                <a:srgbClr val="0070C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49" y="435840"/>
            <a:ext cx="8714751" cy="60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11" y="0"/>
            <a:ext cx="8463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13" y="0"/>
            <a:ext cx="6906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172</Words>
  <Application>Microsoft Office PowerPoint</Application>
  <PresentationFormat>Widescreen</PresentationFormat>
  <Paragraphs>38</Paragraphs>
  <Slides>13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27</cp:revision>
  <dcterms:created xsi:type="dcterms:W3CDTF">2020-05-30T15:18:10Z</dcterms:created>
  <dcterms:modified xsi:type="dcterms:W3CDTF">2020-06-18T01:43:49Z</dcterms:modified>
</cp:coreProperties>
</file>