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300" r:id="rId6"/>
    <p:sldId id="301" r:id="rId7"/>
    <p:sldId id="306" r:id="rId8"/>
    <p:sldId id="299" r:id="rId9"/>
    <p:sldId id="267" r:id="rId10"/>
    <p:sldId id="302" r:id="rId11"/>
    <p:sldId id="303" r:id="rId12"/>
    <p:sldId id="304" r:id="rId13"/>
    <p:sldId id="295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81" autoAdjust="0"/>
  </p:normalViewPr>
  <p:slideViewPr>
    <p:cSldViewPr snapToGrid="0">
      <p:cViewPr varScale="1">
        <p:scale>
          <a:sx n="79" d="100"/>
          <a:sy n="79" d="100"/>
        </p:scale>
        <p:origin x="8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9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8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1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7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8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8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9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2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523F5-2B74-482E-AF6F-D532BE5E7C2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3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4909" y="-83128"/>
            <a:ext cx="86020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Khagrachari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Online School</a:t>
            </a:r>
            <a:endParaRPr lang="en-US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98" y="933855"/>
            <a:ext cx="11906656" cy="581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68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7446" y="194953"/>
            <a:ext cx="120136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3| ¯^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RvwZi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gvby‡li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cÖwZ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Mfxi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fvjevmv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endParaRPr lang="en-US" sz="8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4| </a:t>
            </a:r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Ab¨v‡qi</a:t>
            </a: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weiæ</a:t>
            </a: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‡× </a:t>
            </a:r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cÖwZev</a:t>
            </a: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` </a:t>
            </a:r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K‡i</a:t>
            </a: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Kviv‡fvM</a:t>
            </a: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0420568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566" y="282500"/>
            <a:ext cx="1155645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5| </a:t>
            </a:r>
            <a:r>
              <a:rPr lang="en-US" sz="8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Ac‡ii</a:t>
            </a:r>
            <a:r>
              <a:rPr lang="en-US" sz="8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g½‡ji </a:t>
            </a:r>
            <a:r>
              <a:rPr lang="en-US" sz="8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Rb</a:t>
            </a:r>
            <a:r>
              <a:rPr lang="en-US" sz="8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¨ </a:t>
            </a:r>
            <a:r>
              <a:rPr lang="en-US" sz="8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wb‡Ri</a:t>
            </a:r>
            <a:r>
              <a:rPr lang="en-US" sz="8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Rxeb</a:t>
            </a:r>
            <a:r>
              <a:rPr lang="en-US" sz="8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DrmM</a:t>
            </a:r>
            <a:r>
              <a:rPr lang="en-US" sz="8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©|</a:t>
            </a:r>
          </a:p>
          <a:p>
            <a:endParaRPr lang="en-US" sz="8000" dirty="0">
              <a:solidFill>
                <a:srgbClr val="00B050"/>
              </a:solidFill>
              <a:latin typeface="SutonnyMJ" pitchFamily="2" charset="0"/>
            </a:endParaRPr>
          </a:p>
          <a:p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6| Lye †</a:t>
            </a:r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fv‡i</a:t>
            </a: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Nyg</a:t>
            </a:r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†_‡K </a:t>
            </a:r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IVv</a:t>
            </a: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I </a:t>
            </a:r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mvivw`b</a:t>
            </a: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cwikÖg</a:t>
            </a: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Kiv</a:t>
            </a: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endParaRPr lang="en-US" sz="6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35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0664" y="340468"/>
            <a:ext cx="10515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7| me </a:t>
            </a:r>
            <a:r>
              <a:rPr lang="en-US" sz="8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RvqMvq</a:t>
            </a:r>
            <a:r>
              <a:rPr lang="en-US" sz="8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wbw</a:t>
            </a:r>
            <a:r>
              <a:rPr lang="en-US" sz="8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`©ó </a:t>
            </a:r>
            <a:r>
              <a:rPr lang="en-US" sz="8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mg‡qi</a:t>
            </a:r>
            <a:r>
              <a:rPr lang="en-US" sz="8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c‡bi</a:t>
            </a:r>
            <a:r>
              <a:rPr lang="en-US" sz="8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wg‡bU</a:t>
            </a:r>
            <a:r>
              <a:rPr lang="en-US" sz="8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c~‡e© </a:t>
            </a:r>
            <a:r>
              <a:rPr lang="en-US" sz="8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Dcw</a:t>
            </a:r>
            <a:r>
              <a:rPr lang="en-US" sz="8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¯’Z _</a:t>
            </a:r>
            <a:r>
              <a:rPr lang="en-US" sz="8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vKv</a:t>
            </a:r>
            <a:r>
              <a:rPr lang="en-US" sz="8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 </a:t>
            </a:r>
            <a:endParaRPr lang="en-US" sz="8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endParaRPr lang="en-US" sz="8000" dirty="0">
              <a:solidFill>
                <a:srgbClr val="00B0F0"/>
              </a:solidFill>
              <a:latin typeface="SutonnyMJ" pitchFamily="2" charset="0"/>
            </a:endParaRPr>
          </a:p>
          <a:p>
            <a:r>
              <a:rPr 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8| </a:t>
            </a:r>
            <a:r>
              <a:rPr lang="en-US" sz="8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N„Yv</a:t>
            </a:r>
            <a:r>
              <a:rPr 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, </a:t>
            </a:r>
            <a:r>
              <a:rPr lang="en-US" sz="8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we‡Øl</a:t>
            </a:r>
            <a:r>
              <a:rPr 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I </a:t>
            </a:r>
            <a:r>
              <a:rPr lang="en-US" sz="8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AZ¨vPv‡ii</a:t>
            </a:r>
            <a:r>
              <a:rPr 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RM‡Z </a:t>
            </a:r>
            <a:r>
              <a:rPr lang="en-US" sz="8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fvjevmvi</a:t>
            </a:r>
            <a:r>
              <a:rPr 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wPý</a:t>
            </a:r>
            <a:r>
              <a:rPr 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nIqv</a:t>
            </a:r>
            <a:r>
              <a:rPr 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891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1953" y="0"/>
            <a:ext cx="8485015" cy="68634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C00000"/>
                </a:solidFill>
                <a:latin typeface="SutonnyMJ" pitchFamily="2" charset="0"/>
              </a:rPr>
              <a:t>cwiKwíZ</a:t>
            </a:r>
            <a:r>
              <a:rPr lang="en-US" sz="88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8800" dirty="0" err="1" smtClean="0">
                <a:solidFill>
                  <a:srgbClr val="C00000"/>
                </a:solidFill>
                <a:latin typeface="SutonnyMJ" pitchFamily="2" charset="0"/>
              </a:rPr>
              <a:t>KvR</a:t>
            </a:r>
            <a:endParaRPr lang="en-US" sz="8800" dirty="0" smtClean="0">
              <a:solidFill>
                <a:srgbClr val="C00000"/>
              </a:solidFill>
              <a:latin typeface="SutonnyMJ" pitchFamily="2" charset="0"/>
            </a:endParaRPr>
          </a:p>
          <a:p>
            <a:pPr algn="ctr"/>
            <a:endParaRPr lang="en-US" sz="8800" dirty="0" smtClean="0">
              <a:solidFill>
                <a:srgbClr val="C00000"/>
              </a:solidFill>
              <a:latin typeface="SutonnyMJ" pitchFamily="2" charset="0"/>
            </a:endParaRPr>
          </a:p>
          <a:p>
            <a:pPr algn="ctr"/>
            <a:r>
              <a:rPr lang="en-US" sz="8800" dirty="0" smtClean="0">
                <a:solidFill>
                  <a:srgbClr val="00B050"/>
                </a:solidFill>
                <a:latin typeface="SutonnyMJ" pitchFamily="2" charset="0"/>
              </a:rPr>
              <a:t>‡</a:t>
            </a:r>
            <a:r>
              <a:rPr lang="en-US" sz="8800" dirty="0" err="1" smtClean="0">
                <a:solidFill>
                  <a:srgbClr val="00B050"/>
                </a:solidFill>
                <a:latin typeface="SutonnyMJ" pitchFamily="2" charset="0"/>
              </a:rPr>
              <a:t>bjmb</a:t>
            </a:r>
            <a:r>
              <a:rPr lang="en-US" sz="88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SutonnyMJ" pitchFamily="2" charset="0"/>
              </a:rPr>
              <a:t>g¨v‡Ûjvi</a:t>
            </a:r>
            <a:endParaRPr lang="en-US" sz="8800" dirty="0" smtClean="0">
              <a:solidFill>
                <a:srgbClr val="00B050"/>
              </a:solidFill>
              <a:latin typeface="SutonnyMJ" pitchFamily="2" charset="0"/>
            </a:endParaRPr>
          </a:p>
          <a:p>
            <a:pPr algn="ctr"/>
            <a:r>
              <a:rPr lang="en-US" sz="8800" dirty="0" err="1" smtClean="0">
                <a:solidFill>
                  <a:srgbClr val="00B050"/>
                </a:solidFill>
                <a:latin typeface="SutonnyMJ" pitchFamily="2" charset="0"/>
              </a:rPr>
              <a:t>Rxeb</a:t>
            </a:r>
            <a:r>
              <a:rPr lang="en-US" sz="88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8800" dirty="0" smtClean="0">
                <a:solidFill>
                  <a:srgbClr val="00B050"/>
                </a:solidFill>
                <a:latin typeface="SutonnyMJ" pitchFamily="2" charset="0"/>
              </a:rPr>
              <a:t>†_‡K </a:t>
            </a:r>
            <a:r>
              <a:rPr lang="en-US" sz="8800" dirty="0" err="1" smtClean="0">
                <a:solidFill>
                  <a:srgbClr val="00B050"/>
                </a:solidFill>
                <a:latin typeface="SutonnyMJ" pitchFamily="2" charset="0"/>
              </a:rPr>
              <a:t>wkÿYxq</a:t>
            </a:r>
            <a:r>
              <a:rPr lang="en-US" sz="88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</a:p>
          <a:p>
            <a:pPr algn="ctr"/>
            <a:r>
              <a:rPr lang="en-US" sz="8800" dirty="0" err="1" smtClean="0">
                <a:solidFill>
                  <a:srgbClr val="00B050"/>
                </a:solidFill>
                <a:latin typeface="SutonnyMJ" pitchFamily="2" charset="0"/>
              </a:rPr>
              <a:t>welq</a:t>
            </a:r>
            <a:r>
              <a:rPr lang="en-US" sz="8800" dirty="0" smtClean="0">
                <a:solidFill>
                  <a:srgbClr val="00B050"/>
                </a:solidFill>
                <a:latin typeface="SutonnyMJ" pitchFamily="2" charset="0"/>
              </a:rPr>
              <a:t>¸‡</a:t>
            </a:r>
            <a:r>
              <a:rPr lang="en-US" sz="8800" dirty="0" err="1" smtClean="0">
                <a:solidFill>
                  <a:srgbClr val="00B050"/>
                </a:solidFill>
                <a:latin typeface="SutonnyMJ" pitchFamily="2" charset="0"/>
              </a:rPr>
              <a:t>jvi</a:t>
            </a:r>
            <a:r>
              <a:rPr lang="en-US" sz="88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SutonnyMJ" pitchFamily="2" charset="0"/>
              </a:rPr>
              <a:t>ZvwjKv</a:t>
            </a:r>
            <a:r>
              <a:rPr lang="en-US" sz="88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SutonnyMJ" pitchFamily="2" charset="0"/>
              </a:rPr>
              <a:t>Kiv</a:t>
            </a:r>
            <a:endParaRPr lang="en-US" sz="8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10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3712" y="2240898"/>
            <a:ext cx="28905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SutonnyMJ" pitchFamily="2" charset="0"/>
              </a:rPr>
              <a:t>mgvß</a:t>
            </a:r>
            <a:r>
              <a:rPr lang="en-US" sz="9600" dirty="0" smtClean="0">
                <a:solidFill>
                  <a:srgbClr val="FF0000"/>
                </a:solidFill>
                <a:latin typeface="SutonnyMJ" pitchFamily="2" charset="0"/>
              </a:rPr>
              <a:t>  </a:t>
            </a:r>
            <a:endParaRPr lang="en-US" sz="9600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9931" y="-107004"/>
            <a:ext cx="7763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Khagrachari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Online School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8" y="817123"/>
            <a:ext cx="12152602" cy="604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7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38036" y="280779"/>
            <a:ext cx="87283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Avkv </a:t>
            </a:r>
            <a:r>
              <a:rPr lang="en-US" sz="6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wcÖq</a:t>
            </a:r>
            <a:r>
              <a:rPr lang="en-US" sz="6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wÎcyiv</a:t>
            </a:r>
            <a:endParaRPr lang="en-US" sz="6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6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cÖavb</a:t>
            </a:r>
            <a:r>
              <a:rPr lang="en-US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wkÿK</a:t>
            </a:r>
            <a:endParaRPr lang="en-US" sz="6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LvMovcyi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miKvwi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cÖv_wgK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we`¨</a:t>
            </a:r>
            <a:r>
              <a:rPr lang="en-U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vjq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6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LvMovQwo</a:t>
            </a:r>
            <a:r>
              <a:rPr lang="en-US" sz="6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m`i</a:t>
            </a:r>
            <a:r>
              <a:rPr lang="en-US" sz="6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Dc‡Rjv</a:t>
            </a:r>
            <a:r>
              <a:rPr lang="en-US" sz="6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pPr algn="ctr"/>
            <a:r>
              <a:rPr lang="en-US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01550-605990</a:t>
            </a:r>
            <a:endParaRPr lang="en-US" sz="6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10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165" y="0"/>
            <a:ext cx="1193367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SutonnyMJ" pitchFamily="2" charset="0"/>
              </a:rPr>
              <a:t>Aa¨vq</a:t>
            </a:r>
            <a:r>
              <a:rPr lang="en-US" sz="7200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t </a:t>
            </a:r>
            <a:r>
              <a:rPr lang="en-US" sz="7200" dirty="0" err="1" smtClean="0">
                <a:solidFill>
                  <a:srgbClr val="002060"/>
                </a:solidFill>
                <a:latin typeface="SutonnyMJ" pitchFamily="2" charset="0"/>
              </a:rPr>
              <a:t>Î‡qv`k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algn="ctr"/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welqe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¯‘ t ‡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bjmb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g¨v‡Ûjv</a:t>
            </a:r>
            <a:endParaRPr lang="en-US" sz="7200" dirty="0">
              <a:latin typeface="SutonnyMJ" pitchFamily="2" charset="0"/>
            </a:endParaRPr>
          </a:p>
          <a:p>
            <a:pPr algn="ctr"/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cvV¨vsk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 t 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Ò 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Avwd«Kvb</a:t>
            </a:r>
            <a:r>
              <a:rPr lang="en-US" sz="7200" dirty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b¨vkbvj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Ks‡MÖmÓ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..........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GKRb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wfbœ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gvby‡l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cwiYZ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K‡i‡Q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|</a:t>
            </a:r>
            <a:endParaRPr lang="en-US" sz="7200" dirty="0" smtClean="0">
              <a:solidFill>
                <a:srgbClr val="0070C0"/>
              </a:solidFill>
              <a:latin typeface="SutonnyMJ" pitchFamily="2" charset="0"/>
            </a:endParaRPr>
          </a:p>
          <a:p>
            <a:pPr algn="ctr"/>
            <a:r>
              <a:rPr lang="en-US" sz="7200" dirty="0" err="1">
                <a:solidFill>
                  <a:srgbClr val="FF0000"/>
                </a:solidFill>
                <a:latin typeface="SutonnyMJ" pitchFamily="2" charset="0"/>
              </a:rPr>
              <a:t>c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</a:rPr>
              <a:t>„ôv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</a:rPr>
              <a:t> t 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</a:rPr>
              <a:t>74-75</a:t>
            </a:r>
            <a:endParaRPr lang="en-US" sz="7200" dirty="0">
              <a:solidFill>
                <a:srgbClr val="FF0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86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416" y="0"/>
            <a:ext cx="1181605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latin typeface="SutonnyMJ" pitchFamily="2" charset="0"/>
              </a:rPr>
              <a:t>-t </a:t>
            </a:r>
            <a:r>
              <a:rPr lang="en-US" sz="6000" dirty="0" err="1" smtClean="0">
                <a:latin typeface="SutonnyMJ" pitchFamily="2" charset="0"/>
              </a:rPr>
              <a:t>wkLbdj</a:t>
            </a:r>
            <a:r>
              <a:rPr lang="en-US" sz="6000" dirty="0" smtClean="0">
                <a:latin typeface="SutonnyMJ" pitchFamily="2" charset="0"/>
              </a:rPr>
              <a:t> t- </a:t>
            </a:r>
          </a:p>
          <a:p>
            <a:r>
              <a:rPr lang="en-US" sz="6000" dirty="0" smtClean="0">
                <a:latin typeface="SutonnyMJ" pitchFamily="2" charset="0"/>
              </a:rPr>
              <a:t>13.1.1 ‡</a:t>
            </a:r>
            <a:r>
              <a:rPr lang="en-US" sz="6000" dirty="0" err="1" smtClean="0">
                <a:latin typeface="SutonnyMJ" pitchFamily="2" charset="0"/>
              </a:rPr>
              <a:t>bjmb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g¨v‡Ûjvi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mswÿß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Rxebx</a:t>
            </a:r>
            <a:r>
              <a:rPr lang="en-US" sz="6000" dirty="0" smtClean="0">
                <a:latin typeface="SutonnyMJ" pitchFamily="2" charset="0"/>
              </a:rPr>
              <a:t> </a:t>
            </a:r>
          </a:p>
          <a:p>
            <a:r>
              <a:rPr lang="en-US" sz="6000" dirty="0" err="1" smtClean="0">
                <a:latin typeface="SutonnyMJ" pitchFamily="2" charset="0"/>
              </a:rPr>
              <a:t>eY©bv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Ki‡Z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cvi‡e</a:t>
            </a:r>
            <a:r>
              <a:rPr lang="en-US" sz="6000" dirty="0" smtClean="0">
                <a:latin typeface="SutonnyMJ" pitchFamily="2" charset="0"/>
              </a:rPr>
              <a:t>|</a:t>
            </a:r>
          </a:p>
          <a:p>
            <a:endParaRPr lang="en-US" sz="6000" dirty="0" smtClean="0">
              <a:latin typeface="SutonnyMJ" pitchFamily="2" charset="0"/>
            </a:endParaRPr>
          </a:p>
          <a:p>
            <a:r>
              <a:rPr lang="en-US" sz="6000" dirty="0" smtClean="0">
                <a:latin typeface="SutonnyMJ" pitchFamily="2" charset="0"/>
              </a:rPr>
              <a:t>13.1.2 †</a:t>
            </a:r>
            <a:r>
              <a:rPr lang="en-US" sz="6000" dirty="0" err="1" smtClean="0">
                <a:latin typeface="SutonnyMJ" pitchFamily="2" charset="0"/>
              </a:rPr>
              <a:t>bjmb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g¨v‡Ûjvi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Rxeb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smtClean="0">
                <a:latin typeface="SutonnyMJ" pitchFamily="2" charset="0"/>
              </a:rPr>
              <a:t>†_‡K </a:t>
            </a:r>
          </a:p>
          <a:p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smtClean="0">
                <a:latin typeface="SutonnyMJ" pitchFamily="2" charset="0"/>
              </a:rPr>
              <a:t>          </a:t>
            </a:r>
            <a:r>
              <a:rPr lang="en-US" sz="6000" dirty="0" err="1" smtClean="0">
                <a:latin typeface="SutonnyMJ" pitchFamily="2" charset="0"/>
              </a:rPr>
              <a:t>we‡kl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we‡kl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wkÿv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MÖnY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Ki‡Z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cvi‡e</a:t>
            </a:r>
            <a:r>
              <a:rPr lang="en-US" sz="6000" dirty="0" smtClean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62691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58" y="0"/>
            <a:ext cx="6720265" cy="63035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02741" y="282103"/>
            <a:ext cx="742346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‡</a:t>
            </a:r>
            <a:r>
              <a:rPr lang="en-US" sz="9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bjmb</a:t>
            </a:r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g¨v‡Ûjvi</a:t>
            </a:r>
            <a:endParaRPr lang="en-US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     </a:t>
            </a:r>
            <a:r>
              <a:rPr lang="en-US" sz="9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e›`x</a:t>
            </a:r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Rxeb</a:t>
            </a:r>
            <a:endParaRPr lang="en-US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I</a:t>
            </a:r>
          </a:p>
          <a:p>
            <a:pPr algn="ctr"/>
            <a:r>
              <a:rPr lang="en-US" sz="9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mvdj</a:t>
            </a:r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¨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2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8409" y="175099"/>
            <a:ext cx="104280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‡</a:t>
            </a:r>
            <a:r>
              <a:rPr lang="en-US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bjmb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g¨v‡Ûjvi</a:t>
            </a:r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e›`x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Rxeb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I </a:t>
            </a:r>
            <a:r>
              <a:rPr lang="en-US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mvdj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¨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10515"/>
              </p:ext>
            </p:extLst>
          </p:nvPr>
        </p:nvGraphicFramePr>
        <p:xfrm>
          <a:off x="504752" y="1332509"/>
          <a:ext cx="11236532" cy="5233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18266">
                  <a:extLst>
                    <a:ext uri="{9D8B030D-6E8A-4147-A177-3AD203B41FA5}">
                      <a16:colId xmlns:a16="http://schemas.microsoft.com/office/drawing/2014/main" val="2605694502"/>
                    </a:ext>
                  </a:extLst>
                </a:gridCol>
                <a:gridCol w="5618266">
                  <a:extLst>
                    <a:ext uri="{9D8B030D-6E8A-4147-A177-3AD203B41FA5}">
                      <a16:colId xmlns:a16="http://schemas.microsoft.com/office/drawing/2014/main" val="2449220067"/>
                    </a:ext>
                  </a:extLst>
                </a:gridCol>
              </a:tblGrid>
              <a:tr h="104673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err="1" smtClean="0">
                          <a:latin typeface="SutonnyMJ" pitchFamily="2" charset="0"/>
                        </a:rPr>
                        <a:t>mvj</a:t>
                      </a:r>
                      <a:r>
                        <a:rPr lang="en-US" sz="6000" dirty="0" smtClean="0">
                          <a:latin typeface="SutonnyMJ" pitchFamily="2" charset="0"/>
                        </a:rPr>
                        <a:t> </a:t>
                      </a:r>
                      <a:endParaRPr lang="en-US" sz="6000" dirty="0"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err="1" smtClean="0">
                          <a:latin typeface="SutonnyMJ" pitchFamily="2" charset="0"/>
                        </a:rPr>
                        <a:t>weeiY</a:t>
                      </a:r>
                      <a:endParaRPr lang="en-US" sz="6000" dirty="0">
                        <a:latin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937563"/>
                  </a:ext>
                </a:extLst>
              </a:tr>
              <a:tr h="1046732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latin typeface="SutonnyMJ" pitchFamily="2" charset="0"/>
                        </a:rPr>
                        <a:t>1950</a:t>
                      </a:r>
                      <a:endParaRPr lang="en-US" sz="6000" dirty="0"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latin typeface="SutonnyMJ" pitchFamily="2" charset="0"/>
                        </a:rPr>
                        <a:t>GGbwm</a:t>
                      </a:r>
                      <a:r>
                        <a:rPr lang="en-US" sz="6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6000" baseline="0" dirty="0" err="1" smtClean="0">
                          <a:latin typeface="SutonnyMJ" pitchFamily="2" charset="0"/>
                        </a:rPr>
                        <a:t>hye</a:t>
                      </a:r>
                      <a:r>
                        <a:rPr lang="en-US" sz="6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6000" baseline="0" dirty="0" err="1" smtClean="0">
                          <a:latin typeface="SutonnyMJ" pitchFamily="2" charset="0"/>
                        </a:rPr>
                        <a:t>jxM</a:t>
                      </a:r>
                      <a:r>
                        <a:rPr lang="en-US" sz="6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6000" baseline="0" dirty="0" err="1" smtClean="0">
                          <a:latin typeface="SutonnyMJ" pitchFamily="2" charset="0"/>
                        </a:rPr>
                        <a:t>MVb</a:t>
                      </a:r>
                      <a:endParaRPr lang="en-US" sz="6000" dirty="0">
                        <a:latin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948701"/>
                  </a:ext>
                </a:extLst>
              </a:tr>
              <a:tr h="1046732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rgbClr val="C00000"/>
                          </a:solidFill>
                          <a:latin typeface="SutonnyMJ" pitchFamily="2" charset="0"/>
                        </a:rPr>
                        <a:t>1956</a:t>
                      </a:r>
                      <a:endParaRPr lang="en-US" sz="6000" dirty="0">
                        <a:solidFill>
                          <a:srgbClr val="C00000"/>
                        </a:solidFill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solidFill>
                            <a:srgbClr val="C00000"/>
                          </a:solidFill>
                          <a:latin typeface="SutonnyMJ" pitchFamily="2" charset="0"/>
                        </a:rPr>
                        <a:t>‡</a:t>
                      </a:r>
                      <a:r>
                        <a:rPr lang="en-US" sz="600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</a:rPr>
                        <a:t>MÖßvi</a:t>
                      </a:r>
                      <a:r>
                        <a:rPr lang="en-US" sz="6000" dirty="0" smtClean="0">
                          <a:solidFill>
                            <a:srgbClr val="C00000"/>
                          </a:solidFill>
                          <a:latin typeface="SutonnyMJ" pitchFamily="2" charset="0"/>
                        </a:rPr>
                        <a:t>  I </a:t>
                      </a:r>
                      <a:r>
                        <a:rPr lang="en-US" sz="600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</a:rPr>
                        <a:t>Kvive</a:t>
                      </a:r>
                      <a:r>
                        <a:rPr lang="en-US" sz="6000" dirty="0" smtClean="0">
                          <a:solidFill>
                            <a:srgbClr val="C00000"/>
                          </a:solidFill>
                          <a:latin typeface="SutonnyMJ" pitchFamily="2" charset="0"/>
                        </a:rPr>
                        <a:t>›`x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803691"/>
                  </a:ext>
                </a:extLst>
              </a:tr>
              <a:tr h="1046732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latin typeface="SutonnyMJ" pitchFamily="2" charset="0"/>
                        </a:rPr>
                        <a:t>1961</a:t>
                      </a:r>
                      <a:endParaRPr lang="en-US" sz="6000" dirty="0"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err="1" smtClean="0">
                          <a:latin typeface="SutonnyMJ" pitchFamily="2" charset="0"/>
                        </a:rPr>
                        <a:t>KvivMvi</a:t>
                      </a:r>
                      <a:r>
                        <a:rPr lang="en-US" sz="6000" baseline="0" dirty="0" smtClean="0">
                          <a:latin typeface="SutonnyMJ" pitchFamily="2" charset="0"/>
                        </a:rPr>
                        <a:t> †_‡K gyw³</a:t>
                      </a:r>
                      <a:endParaRPr lang="en-US" sz="6000" dirty="0" smtClean="0">
                        <a:latin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920693"/>
                  </a:ext>
                </a:extLst>
              </a:tr>
              <a:tr h="1046732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rgbClr val="00B050"/>
                          </a:solidFill>
                          <a:latin typeface="SutonnyMJ" pitchFamily="2" charset="0"/>
                        </a:rPr>
                        <a:t>1960-1962</a:t>
                      </a:r>
                      <a:endParaRPr lang="en-US" sz="6000" dirty="0">
                        <a:solidFill>
                          <a:srgbClr val="00B050"/>
                        </a:solidFill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solidFill>
                            <a:srgbClr val="00B050"/>
                          </a:solidFill>
                          <a:latin typeface="SutonnyMJ" pitchFamily="2" charset="0"/>
                        </a:rPr>
                        <a:t>GGbwm</a:t>
                      </a:r>
                      <a:r>
                        <a:rPr lang="en-US" sz="6000" baseline="0" dirty="0" smtClean="0">
                          <a:solidFill>
                            <a:srgbClr val="00B050"/>
                          </a:solidFill>
                          <a:latin typeface="SutonnyMJ" pitchFamily="2" charset="0"/>
                        </a:rPr>
                        <a:t> </a:t>
                      </a:r>
                      <a:r>
                        <a:rPr lang="en-US" sz="6000" baseline="0" dirty="0" err="1" smtClean="0">
                          <a:solidFill>
                            <a:srgbClr val="00B050"/>
                          </a:solidFill>
                          <a:latin typeface="SutonnyMJ" pitchFamily="2" charset="0"/>
                        </a:rPr>
                        <a:t>cwiPvjbv</a:t>
                      </a:r>
                      <a:endParaRPr lang="en-US" sz="6000" dirty="0" smtClean="0">
                        <a:solidFill>
                          <a:srgbClr val="00B050"/>
                        </a:solidFill>
                        <a:latin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569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13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526491"/>
              </p:ext>
            </p:extLst>
          </p:nvPr>
        </p:nvGraphicFramePr>
        <p:xfrm>
          <a:off x="426934" y="262469"/>
          <a:ext cx="11576998" cy="603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2">
                  <a:extLst>
                    <a:ext uri="{9D8B030D-6E8A-4147-A177-3AD203B41FA5}">
                      <a16:colId xmlns:a16="http://schemas.microsoft.com/office/drawing/2014/main" val="2605694502"/>
                    </a:ext>
                  </a:extLst>
                </a:gridCol>
                <a:gridCol w="8579796">
                  <a:extLst>
                    <a:ext uri="{9D8B030D-6E8A-4147-A177-3AD203B41FA5}">
                      <a16:colId xmlns:a16="http://schemas.microsoft.com/office/drawing/2014/main" val="24492200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err="1" smtClean="0">
                          <a:latin typeface="SutonnyMJ" pitchFamily="2" charset="0"/>
                        </a:rPr>
                        <a:t>mvj</a:t>
                      </a:r>
                      <a:r>
                        <a:rPr lang="en-US" sz="6000" dirty="0" smtClean="0">
                          <a:latin typeface="SutonnyMJ" pitchFamily="2" charset="0"/>
                        </a:rPr>
                        <a:t> </a:t>
                      </a:r>
                      <a:endParaRPr lang="en-US" sz="6000" dirty="0"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err="1" smtClean="0">
                          <a:latin typeface="SutonnyMJ" pitchFamily="2" charset="0"/>
                        </a:rPr>
                        <a:t>weeiY</a:t>
                      </a:r>
                      <a:endParaRPr lang="en-US" sz="6000" dirty="0">
                        <a:latin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937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rgbClr val="C00000"/>
                          </a:solidFill>
                          <a:latin typeface="SutonnyMJ" pitchFamily="2" charset="0"/>
                        </a:rPr>
                        <a:t>1962</a:t>
                      </a:r>
                      <a:endParaRPr lang="en-US" sz="6000" dirty="0">
                        <a:solidFill>
                          <a:srgbClr val="C00000"/>
                        </a:solidFill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</a:rPr>
                        <a:t>Avevi</a:t>
                      </a:r>
                      <a:r>
                        <a:rPr lang="en-US" sz="6000" baseline="0" dirty="0" smtClean="0">
                          <a:solidFill>
                            <a:srgbClr val="C00000"/>
                          </a:solidFill>
                          <a:latin typeface="SutonnyMJ" pitchFamily="2" charset="0"/>
                        </a:rPr>
                        <a:t> </a:t>
                      </a:r>
                      <a:r>
                        <a:rPr lang="en-US" sz="6000" baseline="0" dirty="0" err="1" smtClean="0">
                          <a:solidFill>
                            <a:srgbClr val="C00000"/>
                          </a:solidFill>
                          <a:latin typeface="SutonnyMJ" pitchFamily="2" charset="0"/>
                        </a:rPr>
                        <a:t>Kvive</a:t>
                      </a:r>
                      <a:r>
                        <a:rPr lang="en-US" sz="6000" baseline="0" dirty="0" smtClean="0">
                          <a:solidFill>
                            <a:srgbClr val="C00000"/>
                          </a:solidFill>
                          <a:latin typeface="SutonnyMJ" pitchFamily="2" charset="0"/>
                        </a:rPr>
                        <a:t>›`x</a:t>
                      </a:r>
                      <a:endParaRPr lang="en-US" sz="6000" dirty="0" smtClean="0">
                        <a:solidFill>
                          <a:srgbClr val="C00000"/>
                        </a:solidFill>
                        <a:latin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809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rgbClr val="00B0F0"/>
                          </a:solidFill>
                          <a:latin typeface="SutonnyMJ" pitchFamily="2" charset="0"/>
                        </a:rPr>
                        <a:t>1964</a:t>
                      </a:r>
                      <a:endParaRPr lang="en-US" sz="6000" dirty="0">
                        <a:solidFill>
                          <a:srgbClr val="00B0F0"/>
                        </a:solidFill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solidFill>
                            <a:srgbClr val="00B0F0"/>
                          </a:solidFill>
                          <a:latin typeface="SutonnyMJ" pitchFamily="2" charset="0"/>
                        </a:rPr>
                        <a:t>hve¾xeb </a:t>
                      </a:r>
                      <a:r>
                        <a:rPr lang="en-US" sz="6000" dirty="0" err="1" smtClean="0">
                          <a:solidFill>
                            <a:srgbClr val="00B0F0"/>
                          </a:solidFill>
                          <a:latin typeface="SutonnyMJ" pitchFamily="2" charset="0"/>
                        </a:rPr>
                        <a:t>Kviv`Û</a:t>
                      </a:r>
                      <a:endParaRPr lang="en-US" sz="6000" dirty="0" smtClean="0">
                        <a:solidFill>
                          <a:srgbClr val="00B0F0"/>
                        </a:solidFill>
                        <a:latin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175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latin typeface="SutonnyMJ" pitchFamily="2" charset="0"/>
                        </a:rPr>
                        <a:t>1990</a:t>
                      </a:r>
                      <a:endParaRPr lang="en-US" sz="6000" dirty="0"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SutonnyMJ" pitchFamily="2" charset="0"/>
                        </a:rPr>
                        <a:t>Kvivgy³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98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rgbClr val="7030A0"/>
                          </a:solidFill>
                          <a:latin typeface="SutonnyMJ" pitchFamily="2" charset="0"/>
                        </a:rPr>
                        <a:t>1993</a:t>
                      </a:r>
                      <a:endParaRPr lang="en-US" sz="6000" dirty="0">
                        <a:solidFill>
                          <a:srgbClr val="7030A0"/>
                        </a:solidFill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err="1" smtClean="0">
                          <a:solidFill>
                            <a:srgbClr val="7030A0"/>
                          </a:solidFill>
                          <a:latin typeface="SutonnyMJ" pitchFamily="2" charset="0"/>
                        </a:rPr>
                        <a:t>wek^kvwšÍ</a:t>
                      </a:r>
                      <a:r>
                        <a:rPr lang="en-US" sz="6000" baseline="0" dirty="0" smtClean="0">
                          <a:solidFill>
                            <a:srgbClr val="7030A0"/>
                          </a:solidFill>
                          <a:latin typeface="SutonnyMJ" pitchFamily="2" charset="0"/>
                        </a:rPr>
                        <a:t> †</a:t>
                      </a:r>
                      <a:r>
                        <a:rPr lang="en-US" sz="6000" baseline="0" dirty="0" err="1" smtClean="0">
                          <a:solidFill>
                            <a:srgbClr val="7030A0"/>
                          </a:solidFill>
                          <a:latin typeface="SutonnyMJ" pitchFamily="2" charset="0"/>
                        </a:rPr>
                        <a:t>bv‡ej</a:t>
                      </a:r>
                      <a:r>
                        <a:rPr lang="en-US" sz="6000" dirty="0" smtClean="0">
                          <a:solidFill>
                            <a:srgbClr val="7030A0"/>
                          </a:solidFill>
                          <a:latin typeface="SutonnyMJ" pitchFamily="2" charset="0"/>
                        </a:rPr>
                        <a:t> </a:t>
                      </a:r>
                      <a:r>
                        <a:rPr lang="en-US" sz="6000" dirty="0" err="1" smtClean="0">
                          <a:solidFill>
                            <a:srgbClr val="7030A0"/>
                          </a:solidFill>
                          <a:latin typeface="SutonnyMJ" pitchFamily="2" charset="0"/>
                        </a:rPr>
                        <a:t>cyi</a:t>
                      </a:r>
                      <a:r>
                        <a:rPr lang="en-US" sz="6000" dirty="0" smtClean="0">
                          <a:solidFill>
                            <a:srgbClr val="7030A0"/>
                          </a:solidFill>
                          <a:latin typeface="SutonnyMJ" pitchFamily="2" charset="0"/>
                        </a:rPr>
                        <a:t>¯‹vi</a:t>
                      </a:r>
                      <a:r>
                        <a:rPr lang="en-US" sz="6000" baseline="0" dirty="0" smtClean="0">
                          <a:solidFill>
                            <a:srgbClr val="7030A0"/>
                          </a:solidFill>
                          <a:latin typeface="SutonnyMJ" pitchFamily="2" charset="0"/>
                        </a:rPr>
                        <a:t> </a:t>
                      </a:r>
                      <a:r>
                        <a:rPr lang="en-US" sz="6000" baseline="0" dirty="0" err="1" smtClean="0">
                          <a:solidFill>
                            <a:srgbClr val="7030A0"/>
                          </a:solidFill>
                          <a:latin typeface="SutonnyMJ" pitchFamily="2" charset="0"/>
                        </a:rPr>
                        <a:t>jvf</a:t>
                      </a:r>
                      <a:endParaRPr lang="en-US" sz="6000" dirty="0" smtClean="0">
                        <a:solidFill>
                          <a:srgbClr val="7030A0"/>
                        </a:solidFill>
                        <a:latin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235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latin typeface="SutonnyMJ" pitchFamily="2" charset="0"/>
                        </a:rPr>
                        <a:t>1994</a:t>
                      </a:r>
                      <a:endParaRPr lang="en-US" sz="6000" dirty="0"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SutonnyMJ" pitchFamily="2" charset="0"/>
                        </a:rPr>
                        <a:t>`</a:t>
                      </a:r>
                      <a:r>
                        <a:rPr lang="en-US" sz="6000" dirty="0" err="1" smtClean="0">
                          <a:latin typeface="SutonnyMJ" pitchFamily="2" charset="0"/>
                        </a:rPr>
                        <a:t>wÿY</a:t>
                      </a:r>
                      <a:r>
                        <a:rPr lang="en-US" sz="6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6000" baseline="0" dirty="0" err="1" smtClean="0">
                          <a:latin typeface="SutonnyMJ" pitchFamily="2" charset="0"/>
                        </a:rPr>
                        <a:t>Avwd«Kvi</a:t>
                      </a:r>
                      <a:r>
                        <a:rPr lang="en-US" sz="6000" baseline="0" dirty="0" smtClean="0">
                          <a:latin typeface="SutonnyMJ" pitchFamily="2" charset="0"/>
                        </a:rPr>
                        <a:t> †</a:t>
                      </a:r>
                      <a:r>
                        <a:rPr lang="en-US" sz="6000" baseline="0" dirty="0" err="1" smtClean="0">
                          <a:latin typeface="SutonnyMJ" pitchFamily="2" charset="0"/>
                        </a:rPr>
                        <a:t>cÖwm‡W›U</a:t>
                      </a:r>
                      <a:r>
                        <a:rPr lang="en-US" sz="6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6000" baseline="0" dirty="0" err="1" smtClean="0">
                          <a:latin typeface="SutonnyMJ" pitchFamily="2" charset="0"/>
                        </a:rPr>
                        <a:t>wbev©wPZ</a:t>
                      </a:r>
                      <a:endParaRPr lang="en-US" sz="6000" dirty="0" smtClean="0">
                        <a:latin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506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05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7047" y="287125"/>
            <a:ext cx="959147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‡</a:t>
            </a:r>
            <a:r>
              <a:rPr lang="en-US" sz="66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bjmb</a:t>
            </a:r>
            <a:r>
              <a:rPr lang="en-US" sz="6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g¨v‡Ûjvi</a:t>
            </a:r>
            <a:r>
              <a:rPr lang="en-US" sz="6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evYx</a:t>
            </a:r>
            <a:endParaRPr lang="en-US" sz="66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Òme©ÎB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Avwg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wbw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`©ó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mg‡qi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c‡bi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wg‡bU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c~‡e©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Dcw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¯’Z †_‡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KwQ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Avi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GUv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Avgv‡K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GKRb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wfbœ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gvby‡l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cwiYZ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K‡i‡Q|Ó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01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0967" y="385863"/>
            <a:ext cx="113145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 ‡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bjmb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g¨v‡Ûjv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Rxeb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†_‡K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wkÿv</a:t>
            </a:r>
            <a:endParaRPr lang="en-US" sz="7200" dirty="0">
              <a:solidFill>
                <a:srgbClr val="C00000"/>
              </a:solidFill>
              <a:latin typeface="SutonnyMJ" pitchFamily="2" charset="0"/>
            </a:endParaRPr>
          </a:p>
          <a:p>
            <a:r>
              <a:rPr lang="en-US" sz="7200" dirty="0" smtClean="0">
                <a:solidFill>
                  <a:srgbClr val="00B050"/>
                </a:solidFill>
                <a:latin typeface="SutonnyMJ" pitchFamily="2" charset="0"/>
              </a:rPr>
              <a:t>1| </a:t>
            </a:r>
            <a:r>
              <a:rPr lang="en-US" sz="7200" dirty="0" err="1" smtClean="0">
                <a:solidFill>
                  <a:srgbClr val="00B050"/>
                </a:solidFill>
                <a:latin typeface="SutonnyMJ" pitchFamily="2" charset="0"/>
              </a:rPr>
              <a:t>wb‡Ri</a:t>
            </a:r>
            <a:r>
              <a:rPr lang="en-US" sz="72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SutonnyMJ" pitchFamily="2" charset="0"/>
              </a:rPr>
              <a:t>cÖ‡Póvi</a:t>
            </a:r>
            <a:r>
              <a:rPr lang="en-US" sz="72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SutonnyMJ" pitchFamily="2" charset="0"/>
              </a:rPr>
              <a:t>d‡j</a:t>
            </a:r>
            <a:r>
              <a:rPr lang="en-US" sz="72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SutonnyMJ" pitchFamily="2" charset="0"/>
              </a:rPr>
              <a:t>A‡bK</a:t>
            </a:r>
            <a:r>
              <a:rPr lang="en-US" sz="72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SutonnyMJ" pitchFamily="2" charset="0"/>
              </a:rPr>
              <a:t>eo</a:t>
            </a:r>
            <a:r>
              <a:rPr lang="en-US" sz="72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SutonnyMJ" pitchFamily="2" charset="0"/>
              </a:rPr>
              <a:t>gvbyl</a:t>
            </a:r>
            <a:r>
              <a:rPr lang="en-US" sz="72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SutonnyMJ" pitchFamily="2" charset="0"/>
              </a:rPr>
              <a:t>n‡q</a:t>
            </a:r>
            <a:r>
              <a:rPr lang="en-US" sz="72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SutonnyMJ" pitchFamily="2" charset="0"/>
              </a:rPr>
              <a:t>D‡V‡Qb</a:t>
            </a:r>
            <a:r>
              <a:rPr lang="en-US" sz="7200" dirty="0" smtClean="0">
                <a:solidFill>
                  <a:srgbClr val="00B050"/>
                </a:solidFill>
                <a:latin typeface="SutonnyMJ" pitchFamily="2" charset="0"/>
              </a:rPr>
              <a:t>|</a:t>
            </a:r>
          </a:p>
          <a:p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2| 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bvMwiK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wnmv‡e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RvZxq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bxwZ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†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g‡b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P‡jb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|</a:t>
            </a:r>
            <a:endParaRPr lang="en-US" sz="7200" dirty="0">
              <a:solidFill>
                <a:schemeClr val="accent2">
                  <a:lumMod val="50000"/>
                </a:schemeClr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47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296</Words>
  <Application>Microsoft Office PowerPoint</Application>
  <PresentationFormat>Widescreen</PresentationFormat>
  <Paragraphs>64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SutonnyMJ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48</cp:revision>
  <dcterms:created xsi:type="dcterms:W3CDTF">2020-05-30T15:18:10Z</dcterms:created>
  <dcterms:modified xsi:type="dcterms:W3CDTF">2020-06-03T16:52:56Z</dcterms:modified>
</cp:coreProperties>
</file>