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5" r:id="rId4"/>
    <p:sldId id="258" r:id="rId5"/>
    <p:sldId id="260" r:id="rId6"/>
    <p:sldId id="278" r:id="rId7"/>
    <p:sldId id="280" r:id="rId8"/>
    <p:sldId id="277" r:id="rId9"/>
    <p:sldId id="279" r:id="rId10"/>
    <p:sldId id="281" r:id="rId11"/>
    <p:sldId id="287" r:id="rId12"/>
    <p:sldId id="282" r:id="rId13"/>
    <p:sldId id="286" r:id="rId14"/>
    <p:sldId id="284" r:id="rId15"/>
    <p:sldId id="264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81" autoAdjust="0"/>
  </p:normalViewPr>
  <p:slideViewPr>
    <p:cSldViewPr snapToGrid="0">
      <p:cViewPr varScale="1">
        <p:scale>
          <a:sx n="79" d="100"/>
          <a:sy n="79" d="100"/>
        </p:scale>
        <p:origin x="8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789C4-8D4C-4716-85C8-A783753C11F6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CF66F-DD45-441B-94C8-C0FF60F44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17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CF66F-DD45-441B-94C8-C0FF60F441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6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7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3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3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0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1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4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4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1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5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523F5-2B74-482E-AF6F-D532BE5E7C23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28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2036"/>
            <a:ext cx="8728364" cy="59813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80384" y="1141948"/>
            <a:ext cx="315503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err="1" smtClean="0">
                <a:latin typeface="SutonnyMJ" pitchFamily="2" charset="0"/>
              </a:rPr>
              <a:t>cÖf</a:t>
            </a:r>
            <a:r>
              <a:rPr lang="en-US" sz="7200" dirty="0" smtClean="0">
                <a:latin typeface="SutonnyMJ" pitchFamily="2" charset="0"/>
              </a:rPr>
              <a:t>‚ </a:t>
            </a:r>
          </a:p>
          <a:p>
            <a:pPr algn="ctr"/>
            <a:r>
              <a:rPr lang="en-US" sz="7200" dirty="0" smtClean="0">
                <a:latin typeface="SutonnyMJ" pitchFamily="2" charset="0"/>
              </a:rPr>
              <a:t>hxï </a:t>
            </a:r>
            <a:r>
              <a:rPr lang="en-US" sz="7200" dirty="0" err="1" smtClean="0">
                <a:latin typeface="SutonnyMJ" pitchFamily="2" charset="0"/>
              </a:rPr>
              <a:t>wL</a:t>
            </a:r>
            <a:r>
              <a:rPr lang="en-US" sz="7200" dirty="0" smtClean="0">
                <a:latin typeface="SutonnyMJ" pitchFamily="2" charset="0"/>
              </a:rPr>
              <a:t>ª‡</a:t>
            </a:r>
            <a:r>
              <a:rPr lang="en-US" sz="7200" dirty="0" err="1" smtClean="0">
                <a:latin typeface="SutonnyMJ" pitchFamily="2" charset="0"/>
              </a:rPr>
              <a:t>ói</a:t>
            </a:r>
            <a:endParaRPr lang="en-US" sz="7200" dirty="0" smtClean="0">
              <a:latin typeface="SutonnyMJ" pitchFamily="2" charset="0"/>
            </a:endParaRPr>
          </a:p>
          <a:p>
            <a:pPr algn="ctr"/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bv‡g</a:t>
            </a:r>
            <a:endParaRPr lang="en-US" sz="7200" dirty="0" smtClean="0">
              <a:latin typeface="SutonnyMJ" pitchFamily="2" charset="0"/>
            </a:endParaRPr>
          </a:p>
          <a:p>
            <a:pPr algn="ctr"/>
            <a:r>
              <a:rPr lang="en-US" sz="7200" dirty="0" err="1" smtClean="0">
                <a:latin typeface="SutonnyMJ" pitchFamily="2" charset="0"/>
              </a:rPr>
              <a:t>ï‡f”Qv</a:t>
            </a:r>
            <a:endParaRPr lang="en-US" sz="7200" dirty="0" smtClean="0">
              <a:latin typeface="SutonnyMJ" pitchFamily="2" charset="0"/>
            </a:endParaRPr>
          </a:p>
          <a:p>
            <a:pPr algn="ctr"/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RvbvB</a:t>
            </a:r>
            <a:endParaRPr lang="en-US" sz="72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4909" y="-83128"/>
            <a:ext cx="69172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Khagrachari Online School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468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6305" y="2004858"/>
            <a:ext cx="109144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00"/>
                </a:solidFill>
                <a:latin typeface="SutonnyMJ" pitchFamily="2" charset="0"/>
              </a:rPr>
              <a:t>h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xï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e‡jb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,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AvwgB</a:t>
            </a:r>
            <a:r>
              <a:rPr lang="en-US" sz="7200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c_,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mZ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¨ I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Rxeb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|</a:t>
            </a:r>
          </a:p>
          <a:p>
            <a:pPr algn="r"/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</a:rPr>
              <a:t>‡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</a:rPr>
              <a:t>hvnb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</a:rPr>
              <a:t> 14 t 6</a:t>
            </a:r>
          </a:p>
          <a:p>
            <a:endParaRPr lang="en-US" sz="7200" dirty="0">
              <a:solidFill>
                <a:srgbClr val="C000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309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7564" y="0"/>
            <a:ext cx="10914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‡kl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wePvi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wK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 I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KLb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n‡e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?</a:t>
            </a:r>
            <a:endParaRPr lang="en-US" sz="7200" dirty="0">
              <a:solidFill>
                <a:srgbClr val="FFFF00"/>
              </a:solidFill>
              <a:latin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4128"/>
            <a:ext cx="12192000" cy="594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950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955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2375" y="2548647"/>
            <a:ext cx="116717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Avgiv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wKfv‡e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AbšÍ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cyi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¯‹vi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jvf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Ki‡ev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?</a:t>
            </a:r>
            <a:endParaRPr lang="en-US" sz="7200" dirty="0">
              <a:solidFill>
                <a:srgbClr val="FFFF00"/>
              </a:solidFill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814" y="4569543"/>
            <a:ext cx="116974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err="1" smtClean="0">
                <a:latin typeface="SutonnyMJ" pitchFamily="2" charset="0"/>
              </a:rPr>
              <a:t>Avgv</a:t>
            </a:r>
            <a:r>
              <a:rPr lang="en-US" sz="7200" dirty="0" smtClean="0">
                <a:latin typeface="SutonnyMJ" pitchFamily="2" charset="0"/>
              </a:rPr>
              <a:t>‡`</a:t>
            </a:r>
            <a:r>
              <a:rPr lang="en-US" sz="7200" dirty="0" err="1" smtClean="0">
                <a:latin typeface="SutonnyMJ" pitchFamily="2" charset="0"/>
              </a:rPr>
              <a:t>i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mvg‡b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Ck</a:t>
            </a:r>
            <a:r>
              <a:rPr lang="en-US" sz="7200" dirty="0" smtClean="0">
                <a:latin typeface="SutonnyMJ" pitchFamily="2" charset="0"/>
              </a:rPr>
              <a:t>^‡ii †`</a:t>
            </a:r>
            <a:r>
              <a:rPr lang="en-US" sz="7200" dirty="0" err="1" smtClean="0">
                <a:latin typeface="SutonnyMJ" pitchFamily="2" charset="0"/>
              </a:rPr>
              <a:t>Lv‡bv</a:t>
            </a:r>
            <a:r>
              <a:rPr lang="en-US" sz="7200" dirty="0" smtClean="0">
                <a:latin typeface="SutonnyMJ" pitchFamily="2" charset="0"/>
              </a:rPr>
              <a:t> c_ </a:t>
            </a:r>
            <a:r>
              <a:rPr lang="en-US" sz="7200" dirty="0" err="1" smtClean="0">
                <a:latin typeface="SutonnyMJ" pitchFamily="2" charset="0"/>
              </a:rPr>
              <a:t>wK</a:t>
            </a:r>
            <a:r>
              <a:rPr lang="en-US" sz="7200" dirty="0" smtClean="0">
                <a:latin typeface="SutonnyMJ" pitchFamily="2" charset="0"/>
              </a:rPr>
              <a:t>?</a:t>
            </a:r>
            <a:endParaRPr lang="en-US" sz="7200" dirty="0">
              <a:latin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0091" y="345491"/>
            <a:ext cx="84898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latin typeface="SutonnyMJ" pitchFamily="2" charset="0"/>
              </a:rPr>
              <a:t>‡kl </a:t>
            </a:r>
            <a:r>
              <a:rPr lang="en-US" sz="7200" dirty="0" err="1" smtClean="0">
                <a:latin typeface="SutonnyMJ" pitchFamily="2" charset="0"/>
              </a:rPr>
              <a:t>wePv‡i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wK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wbav©wiZ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n‡e</a:t>
            </a:r>
            <a:r>
              <a:rPr lang="en-US" sz="7200" dirty="0" smtClean="0">
                <a:latin typeface="SutonnyMJ" pitchFamily="2" charset="0"/>
              </a:rPr>
              <a:t>?</a:t>
            </a:r>
            <a:endParaRPr lang="en-US" sz="72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414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3697" y="551376"/>
            <a:ext cx="933460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latin typeface="SutonnyMJ" pitchFamily="2" charset="0"/>
              </a:rPr>
              <a:t>‡K </a:t>
            </a:r>
            <a:r>
              <a:rPr lang="en-US" sz="7200" dirty="0" err="1">
                <a:latin typeface="SutonnyMJ" pitchFamily="2" charset="0"/>
              </a:rPr>
              <a:t>mKj</a:t>
            </a:r>
            <a:r>
              <a:rPr lang="en-US" sz="7200" dirty="0">
                <a:latin typeface="SutonnyMJ" pitchFamily="2" charset="0"/>
              </a:rPr>
              <a:t> </a:t>
            </a:r>
            <a:r>
              <a:rPr lang="en-US" sz="7200" dirty="0" err="1">
                <a:latin typeface="SutonnyMJ" pitchFamily="2" charset="0"/>
              </a:rPr>
              <a:t>gvby‡li</a:t>
            </a:r>
            <a:r>
              <a:rPr lang="en-US" sz="7200" dirty="0">
                <a:latin typeface="SutonnyMJ" pitchFamily="2" charset="0"/>
              </a:rPr>
              <a:t> </a:t>
            </a:r>
            <a:r>
              <a:rPr lang="en-US" sz="7200" dirty="0" err="1">
                <a:latin typeface="SutonnyMJ" pitchFamily="2" charset="0"/>
              </a:rPr>
              <a:t>wePvi</a:t>
            </a:r>
            <a:r>
              <a:rPr lang="en-US" sz="7200" dirty="0">
                <a:latin typeface="SutonnyMJ" pitchFamily="2" charset="0"/>
              </a:rPr>
              <a:t> </a:t>
            </a:r>
            <a:r>
              <a:rPr lang="en-US" sz="7200" dirty="0" err="1">
                <a:latin typeface="SutonnyMJ" pitchFamily="2" charset="0"/>
              </a:rPr>
              <a:t>Ki‡eb</a:t>
            </a:r>
            <a:r>
              <a:rPr lang="en-US" sz="7200" dirty="0">
                <a:latin typeface="SutonnyMJ" pitchFamily="2" charset="0"/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1615322" y="3486458"/>
            <a:ext cx="9012404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rgbClr val="FFFF00"/>
                </a:solidFill>
                <a:latin typeface="SutonnyMJ" pitchFamily="2" charset="0"/>
              </a:rPr>
              <a:t>‡kl </a:t>
            </a:r>
            <a:r>
              <a:rPr lang="en-US" sz="7200" dirty="0" err="1">
                <a:solidFill>
                  <a:srgbClr val="FFFF00"/>
                </a:solidFill>
                <a:latin typeface="SutonnyMJ" pitchFamily="2" charset="0"/>
              </a:rPr>
              <a:t>wePv‡ii</a:t>
            </a:r>
            <a:r>
              <a:rPr lang="en-US" sz="7200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latin typeface="SutonnyMJ" pitchFamily="2" charset="0"/>
              </a:rPr>
              <a:t>Rb</a:t>
            </a:r>
            <a:r>
              <a:rPr lang="en-US" sz="7200" dirty="0">
                <a:solidFill>
                  <a:srgbClr val="FFFF00"/>
                </a:solidFill>
                <a:latin typeface="SutonnyMJ" pitchFamily="2" charset="0"/>
              </a:rPr>
              <a:t>¨ </a:t>
            </a:r>
            <a:r>
              <a:rPr lang="en-US" sz="7200" dirty="0" err="1">
                <a:solidFill>
                  <a:srgbClr val="FFFF00"/>
                </a:solidFill>
                <a:latin typeface="SutonnyMJ" pitchFamily="2" charset="0"/>
              </a:rPr>
              <a:t>Zzwg</a:t>
            </a:r>
            <a:r>
              <a:rPr lang="en-US" sz="7200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wb‡R‡K</a:t>
            </a:r>
            <a:endParaRPr lang="en-US" sz="7200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latin typeface="SutonnyMJ" pitchFamily="2" charset="0"/>
              </a:rPr>
              <a:t>wKfv‡e</a:t>
            </a:r>
            <a:r>
              <a:rPr lang="en-US" sz="7200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FFFF00"/>
                </a:solidFill>
                <a:latin typeface="SutonnyMJ" pitchFamily="2" charset="0"/>
              </a:rPr>
              <a:t>cÖ</a:t>
            </a:r>
            <a:r>
              <a:rPr lang="en-US" sz="7200" dirty="0">
                <a:solidFill>
                  <a:srgbClr val="FFFF00"/>
                </a:solidFill>
                <a:latin typeface="SutonnyMJ" pitchFamily="2" charset="0"/>
              </a:rPr>
              <a:t>¯‘Z </a:t>
            </a:r>
            <a:r>
              <a:rPr lang="en-US" sz="7200" dirty="0" err="1">
                <a:solidFill>
                  <a:srgbClr val="FFFF00"/>
                </a:solidFill>
                <a:latin typeface="SutonnyMJ" pitchFamily="2" charset="0"/>
              </a:rPr>
              <a:t>Ki‡e</a:t>
            </a:r>
            <a:r>
              <a:rPr lang="en-US" sz="7200" dirty="0">
                <a:solidFill>
                  <a:srgbClr val="FFFF00"/>
                </a:solidFill>
                <a:latin typeface="SutonnyMJ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6000018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97398" y="844145"/>
            <a:ext cx="881149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SutonnyMJ" pitchFamily="2" charset="0"/>
              </a:rPr>
              <a:t>gw</a:t>
            </a:r>
            <a:r>
              <a:rPr lang="en-US" sz="7200" dirty="0" smtClean="0">
                <a:latin typeface="SutonnyMJ" pitchFamily="2" charset="0"/>
              </a:rPr>
              <a:t>_ </a:t>
            </a:r>
            <a:r>
              <a:rPr lang="en-US" sz="7200" dirty="0" err="1" smtClean="0">
                <a:latin typeface="SutonnyMJ" pitchFamily="2" charset="0"/>
              </a:rPr>
              <a:t>wjwLZ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mymgvPv‡i</a:t>
            </a:r>
            <a:r>
              <a:rPr lang="en-US" sz="7200" dirty="0" smtClean="0">
                <a:latin typeface="SutonnyMJ" pitchFamily="2" charset="0"/>
              </a:rPr>
              <a:t> †kl </a:t>
            </a:r>
            <a:r>
              <a:rPr lang="en-US" sz="7200" dirty="0" err="1" smtClean="0">
                <a:latin typeface="SutonnyMJ" pitchFamily="2" charset="0"/>
              </a:rPr>
              <a:t>wePvi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m¤ú‡K</a:t>
            </a:r>
            <a:r>
              <a:rPr lang="en-US" sz="7200" dirty="0" smtClean="0">
                <a:latin typeface="SutonnyMJ" pitchFamily="2" charset="0"/>
              </a:rPr>
              <a:t>© </a:t>
            </a:r>
            <a:r>
              <a:rPr lang="en-US" sz="7200" dirty="0" err="1" smtClean="0">
                <a:latin typeface="SutonnyMJ" pitchFamily="2" charset="0"/>
              </a:rPr>
              <a:t>wK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ejv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n‡q‡Q</a:t>
            </a:r>
            <a:r>
              <a:rPr lang="en-US" sz="7200" dirty="0" smtClean="0">
                <a:latin typeface="SutonnyMJ" pitchFamily="2" charset="0"/>
              </a:rPr>
              <a:t>?</a:t>
            </a:r>
          </a:p>
          <a:p>
            <a:pPr algn="ctr"/>
            <a:endParaRPr lang="en-US" dirty="0" smtClean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dirty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dirty="0" smtClean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dirty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dirty="0" smtClean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dirty="0" smtClean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dirty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dirty="0" smtClean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gw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</a:rPr>
              <a:t>_ 25 t 35-45 c`</a:t>
            </a:r>
          </a:p>
        </p:txBody>
      </p:sp>
    </p:spTree>
    <p:extLst>
      <p:ext uri="{BB962C8B-B14F-4D97-AF65-F5344CB8AC3E}">
        <p14:creationId xmlns:p14="http://schemas.microsoft.com/office/powerpoint/2010/main" val="304157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321188" y="564008"/>
            <a:ext cx="96981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F0"/>
                </a:solidFill>
                <a:latin typeface="SutonnyMJ" pitchFamily="2" charset="0"/>
              </a:rPr>
              <a:t>cwiKwíZ</a:t>
            </a:r>
            <a:r>
              <a:rPr lang="en-US" sz="80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SutonnyMJ" pitchFamily="2" charset="0"/>
              </a:rPr>
              <a:t>KvR</a:t>
            </a:r>
            <a:endParaRPr lang="en-US" sz="8000" dirty="0" smtClean="0">
              <a:solidFill>
                <a:srgbClr val="00B0F0"/>
              </a:solidFill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3144" y="2028376"/>
            <a:ext cx="11556369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eo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mv`v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KvM‡R</a:t>
            </a:r>
            <a:endParaRPr lang="en-US" sz="7200" dirty="0" smtClean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Òhxï</a:t>
            </a:r>
            <a:r>
              <a:rPr 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e‡jb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, 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AvwgB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 c_,</a:t>
            </a:r>
            <a:r>
              <a:rPr lang="en-US" sz="7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mZ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¨ I </a:t>
            </a:r>
            <a:r>
              <a:rPr lang="en-U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</a:rPr>
              <a:t>Rxeb|Ó</a:t>
            </a:r>
            <a:endParaRPr lang="en-US" sz="7200" dirty="0" smtClean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</a:endParaRPr>
          </a:p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wj‡L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 is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Kiv</a:t>
            </a:r>
            <a:endParaRPr lang="en-US" sz="7200" dirty="0">
              <a:solidFill>
                <a:srgbClr val="FFFF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0586"/>
            <a:ext cx="12192000" cy="56712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25073" y="2571639"/>
            <a:ext cx="25715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err="1" smtClean="0">
                <a:latin typeface="SutonnyMJ" pitchFamily="2" charset="0"/>
              </a:rPr>
              <a:t>mgvwß</a:t>
            </a:r>
            <a:r>
              <a:rPr lang="en-US" sz="8800" dirty="0" smtClean="0">
                <a:latin typeface="SutonnyMJ" pitchFamily="2" charset="0"/>
              </a:rPr>
              <a:t> </a:t>
            </a:r>
            <a:endParaRPr lang="en-US" sz="8800" dirty="0">
              <a:latin typeface="Sutonny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07012" y="116733"/>
            <a:ext cx="77636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Khagrachari Online School</a:t>
            </a:r>
            <a:endParaRPr lang="en-US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17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01793"/>
            <a:ext cx="1227630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Avkv </a:t>
            </a:r>
            <a:r>
              <a:rPr lang="en-US" sz="8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wcÖq</a:t>
            </a:r>
            <a:r>
              <a:rPr lang="en-US" sz="8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wÎcyiv</a:t>
            </a:r>
            <a:endParaRPr lang="en-US" sz="8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88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cÖavb</a:t>
            </a:r>
            <a:r>
              <a:rPr lang="en-US" sz="8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8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wkÿK</a:t>
            </a:r>
            <a:endParaRPr lang="en-US" sz="8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8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LvMovcyi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miKvwi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cÖv_wgK</a:t>
            </a:r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we`¨</a:t>
            </a:r>
            <a:r>
              <a:rPr lang="en-US" sz="8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vjq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88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LvMovQwo</a:t>
            </a:r>
            <a:r>
              <a:rPr lang="en-US" sz="8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8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m`i</a:t>
            </a:r>
            <a:r>
              <a:rPr lang="en-US" sz="8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8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Dc‡Rjv</a:t>
            </a:r>
            <a:r>
              <a:rPr lang="en-US" sz="8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99910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278" y="271149"/>
            <a:ext cx="1201365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SutonnyMJ" pitchFamily="2" charset="0"/>
              </a:rPr>
              <a:t>welq</a:t>
            </a:r>
            <a:r>
              <a:rPr lang="en-US" sz="72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7200" dirty="0">
                <a:solidFill>
                  <a:srgbClr val="00B050"/>
                </a:solidFill>
                <a:latin typeface="SutonnyMJ" pitchFamily="2" charset="0"/>
              </a:rPr>
              <a:t>t </a:t>
            </a:r>
            <a:r>
              <a:rPr lang="en-US" sz="7200" dirty="0" err="1">
                <a:solidFill>
                  <a:srgbClr val="00B050"/>
                </a:solidFill>
                <a:latin typeface="SutonnyMJ" pitchFamily="2" charset="0"/>
              </a:rPr>
              <a:t>wLªóa©g</a:t>
            </a:r>
            <a:r>
              <a:rPr lang="en-US" sz="7200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7200" dirty="0" smtClean="0">
                <a:solidFill>
                  <a:srgbClr val="00B050"/>
                </a:solidFill>
                <a:latin typeface="SutonnyMJ" pitchFamily="2" charset="0"/>
              </a:rPr>
              <a:t>I </a:t>
            </a:r>
            <a:r>
              <a:rPr lang="en-US" sz="7200" dirty="0">
                <a:solidFill>
                  <a:srgbClr val="00B050"/>
                </a:solidFill>
                <a:latin typeface="SutonnyMJ" pitchFamily="2" charset="0"/>
              </a:rPr>
              <a:t>ˆ</a:t>
            </a:r>
            <a:r>
              <a:rPr lang="en-US" sz="7200" dirty="0" err="1">
                <a:solidFill>
                  <a:srgbClr val="00B050"/>
                </a:solidFill>
                <a:latin typeface="SutonnyMJ" pitchFamily="2" charset="0"/>
              </a:rPr>
              <a:t>bwZK</a:t>
            </a:r>
            <a:r>
              <a:rPr lang="en-US" sz="7200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00B050"/>
                </a:solidFill>
                <a:latin typeface="SutonnyMJ" pitchFamily="2" charset="0"/>
              </a:rPr>
              <a:t>wkÿv</a:t>
            </a:r>
            <a:r>
              <a:rPr lang="en-US" sz="7200" dirty="0">
                <a:solidFill>
                  <a:srgbClr val="00B050"/>
                </a:solidFill>
                <a:latin typeface="SutonnyMJ" pitchFamily="2" charset="0"/>
              </a:rPr>
              <a:t> </a:t>
            </a:r>
          </a:p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Aa¨vq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 t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</a:rPr>
              <a:t>PZz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</a:rPr>
              <a:t>©`k </a:t>
            </a:r>
            <a:endParaRPr lang="en-US" sz="7200" dirty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r>
              <a:rPr lang="en-US" sz="7200" dirty="0" err="1" smtClean="0">
                <a:solidFill>
                  <a:srgbClr val="00B0F0"/>
                </a:solidFill>
                <a:latin typeface="SutonnyMJ" pitchFamily="2" charset="0"/>
              </a:rPr>
              <a:t>welqe</a:t>
            </a:r>
            <a:r>
              <a:rPr lang="en-US" sz="7200" dirty="0" smtClean="0">
                <a:solidFill>
                  <a:srgbClr val="00B0F0"/>
                </a:solidFill>
                <a:latin typeface="SutonnyMJ" pitchFamily="2" charset="0"/>
              </a:rPr>
              <a:t>¯‘ t †kl </a:t>
            </a:r>
            <a:r>
              <a:rPr lang="en-US" sz="7200" dirty="0" err="1" smtClean="0">
                <a:solidFill>
                  <a:srgbClr val="00B0F0"/>
                </a:solidFill>
                <a:latin typeface="SutonnyMJ" pitchFamily="2" charset="0"/>
              </a:rPr>
              <a:t>wePvi</a:t>
            </a:r>
            <a:endParaRPr lang="en-US" sz="7200" dirty="0">
              <a:solidFill>
                <a:srgbClr val="00B0F0"/>
              </a:solidFill>
              <a:latin typeface="SutonnyMJ" pitchFamily="2" charset="0"/>
            </a:endParaRPr>
          </a:p>
          <a:p>
            <a:pPr algn="ctr"/>
            <a:r>
              <a:rPr lang="en-US" sz="7200" dirty="0" err="1" smtClean="0">
                <a:latin typeface="SutonnyMJ" pitchFamily="2" charset="0"/>
              </a:rPr>
              <a:t>cvV¨vsk</a:t>
            </a:r>
            <a:r>
              <a:rPr lang="en-US" sz="7200" dirty="0" smtClean="0">
                <a:latin typeface="SutonnyMJ" pitchFamily="2" charset="0"/>
              </a:rPr>
              <a:t> t </a:t>
            </a:r>
            <a:r>
              <a:rPr lang="en-US" sz="6600" dirty="0" err="1" smtClean="0">
                <a:latin typeface="SutonnyMJ" pitchFamily="2" charset="0"/>
              </a:rPr>
              <a:t>c„w_ex‡Z</a:t>
            </a:r>
            <a:r>
              <a:rPr lang="en-US" sz="6600" dirty="0" smtClean="0">
                <a:latin typeface="SutonnyMJ" pitchFamily="2" charset="0"/>
              </a:rPr>
              <a:t> Avgiv </a:t>
            </a:r>
            <a:r>
              <a:rPr lang="en-US" sz="6600" dirty="0" err="1" smtClean="0">
                <a:latin typeface="SutonnyMJ" pitchFamily="2" charset="0"/>
              </a:rPr>
              <a:t>G‡mwQ</a:t>
            </a:r>
            <a:r>
              <a:rPr lang="en-US" sz="6600" dirty="0" smtClean="0">
                <a:latin typeface="SutonnyMJ" pitchFamily="2" charset="0"/>
              </a:rPr>
              <a:t>.....................</a:t>
            </a:r>
            <a:r>
              <a:rPr lang="en-US" sz="6600" dirty="0" err="1" smtClean="0">
                <a:latin typeface="SutonnyMJ" pitchFamily="2" charset="0"/>
              </a:rPr>
              <a:t>Zv</a:t>
            </a:r>
            <a:r>
              <a:rPr lang="en-US" sz="6600" dirty="0" smtClean="0">
                <a:latin typeface="SutonnyMJ" pitchFamily="2" charset="0"/>
              </a:rPr>
              <a:t>‡`</a:t>
            </a:r>
            <a:r>
              <a:rPr lang="en-US" sz="6600" dirty="0" err="1" smtClean="0">
                <a:latin typeface="SutonnyMJ" pitchFamily="2" charset="0"/>
              </a:rPr>
              <a:t>i</a:t>
            </a:r>
            <a:r>
              <a:rPr lang="en-US" sz="6600" dirty="0" smtClean="0">
                <a:latin typeface="SutonnyMJ" pitchFamily="2" charset="0"/>
              </a:rPr>
              <a:t> </a:t>
            </a:r>
            <a:r>
              <a:rPr lang="en-US" sz="6600" dirty="0" err="1" smtClean="0">
                <a:latin typeface="SutonnyMJ" pitchFamily="2" charset="0"/>
              </a:rPr>
              <a:t>kvw¯Í</a:t>
            </a:r>
            <a:r>
              <a:rPr lang="en-US" sz="6600" dirty="0" smtClean="0">
                <a:latin typeface="SutonnyMJ" pitchFamily="2" charset="0"/>
              </a:rPr>
              <a:t> w`‡</a:t>
            </a:r>
            <a:r>
              <a:rPr lang="en-US" sz="6600" dirty="0" err="1" smtClean="0">
                <a:latin typeface="SutonnyMJ" pitchFamily="2" charset="0"/>
              </a:rPr>
              <a:t>eb</a:t>
            </a:r>
            <a:r>
              <a:rPr lang="en-US" sz="6600" dirty="0" smtClean="0"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681386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451" y="1681019"/>
            <a:ext cx="112341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latin typeface="SutonnyMJ" pitchFamily="2" charset="0"/>
              </a:rPr>
              <a:t>-t </a:t>
            </a:r>
            <a:r>
              <a:rPr lang="en-US" sz="6000" dirty="0" err="1" smtClean="0">
                <a:latin typeface="SutonnyMJ" pitchFamily="2" charset="0"/>
              </a:rPr>
              <a:t>wkLbdj</a:t>
            </a:r>
            <a:r>
              <a:rPr lang="en-US" sz="6000" dirty="0" smtClean="0">
                <a:latin typeface="SutonnyMJ" pitchFamily="2" charset="0"/>
              </a:rPr>
              <a:t> t- </a:t>
            </a:r>
          </a:p>
          <a:p>
            <a:pPr algn="ctr"/>
            <a:r>
              <a:rPr lang="en-US" sz="6000" dirty="0" smtClean="0">
                <a:latin typeface="SutonnyMJ" pitchFamily="2" charset="0"/>
              </a:rPr>
              <a:t>12.1.1 ‡kl </a:t>
            </a:r>
            <a:r>
              <a:rPr lang="en-US" sz="6000" dirty="0" err="1" smtClean="0">
                <a:latin typeface="SutonnyMJ" pitchFamily="2" charset="0"/>
              </a:rPr>
              <a:t>wePv‡ii</a:t>
            </a:r>
            <a:r>
              <a:rPr lang="en-US" sz="6000" dirty="0" smtClean="0">
                <a:latin typeface="SutonnyMJ" pitchFamily="2" charset="0"/>
              </a:rPr>
              <a:t> A_© </a:t>
            </a:r>
            <a:r>
              <a:rPr lang="en-US" sz="6000" dirty="0" err="1" smtClean="0">
                <a:latin typeface="SutonnyMJ" pitchFamily="2" charset="0"/>
              </a:rPr>
              <a:t>e¨vL¨v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Ki‡Z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cvi‡e</a:t>
            </a:r>
            <a:r>
              <a:rPr lang="en-US" sz="6000" dirty="0" smtClean="0"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62691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249" y="435840"/>
            <a:ext cx="8714751" cy="605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6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177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17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71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82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094" y="0"/>
            <a:ext cx="12260094" cy="679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1201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</TotalTime>
  <Words>191</Words>
  <Application>Microsoft Office PowerPoint</Application>
  <PresentationFormat>Widescreen</PresentationFormat>
  <Paragraphs>42</Paragraphs>
  <Slides>17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SutonnyMJ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37</cp:revision>
  <dcterms:created xsi:type="dcterms:W3CDTF">2020-05-30T15:18:10Z</dcterms:created>
  <dcterms:modified xsi:type="dcterms:W3CDTF">2020-06-10T04:32:18Z</dcterms:modified>
</cp:coreProperties>
</file>