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4"/>
  </p:notesMasterIdLst>
  <p:sldIdLst>
    <p:sldId id="256" r:id="rId2"/>
    <p:sldId id="257" r:id="rId3"/>
    <p:sldId id="265" r:id="rId4"/>
    <p:sldId id="258" r:id="rId5"/>
    <p:sldId id="297" r:id="rId6"/>
    <p:sldId id="286" r:id="rId7"/>
    <p:sldId id="289" r:id="rId8"/>
    <p:sldId id="288" r:id="rId9"/>
    <p:sldId id="292" r:id="rId10"/>
    <p:sldId id="298" r:id="rId11"/>
    <p:sldId id="299" r:id="rId12"/>
    <p:sldId id="293" r:id="rId13"/>
    <p:sldId id="294" r:id="rId14"/>
    <p:sldId id="300" r:id="rId15"/>
    <p:sldId id="301" r:id="rId16"/>
    <p:sldId id="304" r:id="rId17"/>
    <p:sldId id="302" r:id="rId18"/>
    <p:sldId id="303" r:id="rId19"/>
    <p:sldId id="284" r:id="rId20"/>
    <p:sldId id="264" r:id="rId21"/>
    <p:sldId id="296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81" autoAdjust="0"/>
  </p:normalViewPr>
  <p:slideViewPr>
    <p:cSldViewPr snapToGrid="0">
      <p:cViewPr varScale="1">
        <p:scale>
          <a:sx n="79" d="100"/>
          <a:sy n="79" d="100"/>
        </p:scale>
        <p:origin x="82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789C4-8D4C-4716-85C8-A783753C11F6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CF66F-DD45-441B-94C8-C0FF60F44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17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F66F-DD45-441B-94C8-C0FF60F441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6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9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42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9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3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43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4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3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7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3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5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8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523F5-2B74-482E-AF6F-D532BE5E7C2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0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90436" y="2550042"/>
            <a:ext cx="29706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C00000"/>
                </a:solidFill>
                <a:latin typeface="SutonnyMJ" pitchFamily="2" charset="0"/>
              </a:rPr>
              <a:t>ï‡f”Qv</a:t>
            </a:r>
            <a:endParaRPr lang="en-US" sz="9600" dirty="0" smtClean="0">
              <a:solidFill>
                <a:srgbClr val="C00000"/>
              </a:solidFill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4909" y="-83128"/>
            <a:ext cx="6917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Khagrachari Online School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570"/>
            <a:ext cx="12192000" cy="640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6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1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4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0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6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3" y="0"/>
            <a:ext cx="11741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020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0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4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12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2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7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1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9847" y="580560"/>
            <a:ext cx="100190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rgbClr val="0070C0"/>
                </a:solidFill>
                <a:latin typeface="SutonnyMJ" pitchFamily="2" charset="0"/>
              </a:rPr>
              <a:t>1| </a:t>
            </a:r>
            <a:r>
              <a:rPr lang="en-US" sz="7200" dirty="0" err="1">
                <a:solidFill>
                  <a:srgbClr val="0070C0"/>
                </a:solidFill>
                <a:latin typeface="SutonnyMJ" pitchFamily="2" charset="0"/>
              </a:rPr>
              <a:t>Avgiv</a:t>
            </a:r>
            <a:r>
              <a:rPr lang="en-US" sz="7200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SutonnyMJ" pitchFamily="2" charset="0"/>
              </a:rPr>
              <a:t>wK‡mi</a:t>
            </a:r>
            <a:r>
              <a:rPr lang="en-US" sz="7200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SutonnyMJ" pitchFamily="2" charset="0"/>
              </a:rPr>
              <a:t>Rb</a:t>
            </a:r>
            <a:r>
              <a:rPr lang="en-US" sz="7200" dirty="0">
                <a:solidFill>
                  <a:srgbClr val="0070C0"/>
                </a:solidFill>
                <a:latin typeface="SutonnyMJ" pitchFamily="2" charset="0"/>
              </a:rPr>
              <a:t>¨ </a:t>
            </a:r>
            <a:r>
              <a:rPr lang="en-US" sz="7200" dirty="0" err="1">
                <a:solidFill>
                  <a:srgbClr val="0070C0"/>
                </a:solidFill>
                <a:latin typeface="SutonnyMJ" pitchFamily="2" charset="0"/>
              </a:rPr>
              <a:t>cÖ¯ÍwZ</a:t>
            </a:r>
            <a:r>
              <a:rPr lang="en-US" sz="7200" dirty="0">
                <a:solidFill>
                  <a:srgbClr val="0070C0"/>
                </a:solidFill>
                <a:latin typeface="SutonnyMJ" pitchFamily="2" charset="0"/>
              </a:rPr>
              <a:t> †be</a:t>
            </a:r>
            <a:r>
              <a:rPr lang="en-US" sz="7200" dirty="0" smtClean="0">
                <a:solidFill>
                  <a:srgbClr val="0070C0"/>
                </a:solidFill>
                <a:latin typeface="SutonnyMJ" pitchFamily="2" charset="0"/>
              </a:rPr>
              <a:t>?</a:t>
            </a:r>
            <a:endParaRPr lang="en-US" sz="7200" dirty="0">
              <a:solidFill>
                <a:srgbClr val="0070C0"/>
              </a:solidFill>
              <a:latin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990" y="3690740"/>
            <a:ext cx="120650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SutonnyMJ" pitchFamily="2" charset="0"/>
              </a:rPr>
              <a:t>2| </a:t>
            </a:r>
            <a:r>
              <a:rPr lang="en-US" sz="7200" dirty="0" err="1" smtClean="0">
                <a:solidFill>
                  <a:srgbClr val="FF0000"/>
                </a:solidFill>
                <a:latin typeface="SutonnyMJ" pitchFamily="2" charset="0"/>
              </a:rPr>
              <a:t>wK</a:t>
            </a:r>
            <a:r>
              <a:rPr lang="en-US" sz="72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SutonnyMJ" pitchFamily="2" charset="0"/>
              </a:rPr>
              <a:t>Ki‡j</a:t>
            </a:r>
            <a:r>
              <a:rPr lang="en-US" sz="72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SutonnyMJ" pitchFamily="2" charset="0"/>
              </a:rPr>
              <a:t>Avgiv</a:t>
            </a:r>
            <a:r>
              <a:rPr lang="en-US" sz="72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7200" dirty="0" smtClean="0">
                <a:solidFill>
                  <a:srgbClr val="FF0000"/>
                </a:solidFill>
                <a:latin typeface="SutonnyMJ" pitchFamily="2" charset="0"/>
              </a:rPr>
              <a:t>†kl </a:t>
            </a:r>
            <a:r>
              <a:rPr lang="en-US" sz="7200" dirty="0" err="1" smtClean="0">
                <a:solidFill>
                  <a:srgbClr val="FF0000"/>
                </a:solidFill>
                <a:latin typeface="SutonnyMJ" pitchFamily="2" charset="0"/>
              </a:rPr>
              <a:t>wePv‡i</a:t>
            </a:r>
            <a:r>
              <a:rPr lang="en-US" sz="72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SutonnyMJ" pitchFamily="2" charset="0"/>
              </a:rPr>
              <a:t>cyi</a:t>
            </a:r>
            <a:r>
              <a:rPr lang="en-US" sz="7200" dirty="0" smtClean="0">
                <a:solidFill>
                  <a:srgbClr val="FF0000"/>
                </a:solidFill>
                <a:latin typeface="SutonnyMJ" pitchFamily="2" charset="0"/>
              </a:rPr>
              <a:t>¯‹vi </a:t>
            </a:r>
          </a:p>
          <a:p>
            <a:r>
              <a:rPr lang="en-US" sz="72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7200" dirty="0" smtClean="0">
                <a:solidFill>
                  <a:srgbClr val="FF0000"/>
                </a:solidFill>
                <a:latin typeface="SutonnyMJ" pitchFamily="2" charset="0"/>
              </a:rPr>
              <a:t>    </a:t>
            </a:r>
            <a:r>
              <a:rPr lang="en-US" sz="7200" dirty="0" err="1" smtClean="0">
                <a:solidFill>
                  <a:srgbClr val="FF0000"/>
                </a:solidFill>
                <a:latin typeface="SutonnyMJ" pitchFamily="2" charset="0"/>
              </a:rPr>
              <a:t>cv‡ev</a:t>
            </a:r>
            <a:r>
              <a:rPr lang="en-US" sz="7200" dirty="0" smtClean="0">
                <a:solidFill>
                  <a:srgbClr val="FF0000"/>
                </a:solidFill>
                <a:latin typeface="SutonnyMJ" pitchFamily="2" charset="0"/>
              </a:rPr>
              <a:t>?       </a:t>
            </a:r>
            <a:endParaRPr lang="en-US" sz="7200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0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3737" y="1477282"/>
            <a:ext cx="769457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Avkv </a:t>
            </a:r>
            <a:r>
              <a:rPr lang="en-US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wcÖq</a:t>
            </a:r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wÎcyiv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6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cÖavb</a:t>
            </a:r>
            <a:r>
              <a:rPr lang="en-US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wkÿK</a:t>
            </a:r>
            <a:endParaRPr lang="en-US" sz="6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LvMovcyi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miKvwi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cÖv_wgK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we`¨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vjq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6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LvMovQwo</a:t>
            </a:r>
            <a:r>
              <a:rPr lang="en-US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m`i</a:t>
            </a:r>
            <a:r>
              <a:rPr lang="en-US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Dc‡Rjv</a:t>
            </a:r>
            <a:r>
              <a:rPr lang="en-US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65" y="244213"/>
            <a:ext cx="4553735" cy="5242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9910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6434" y="999789"/>
            <a:ext cx="1194556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</a:rPr>
              <a:t>3| </a:t>
            </a:r>
            <a:r>
              <a:rPr lang="en-US" sz="7200" dirty="0">
                <a:latin typeface="SutonnyMJ" pitchFamily="2" charset="0"/>
              </a:rPr>
              <a:t>†kl </a:t>
            </a:r>
            <a:r>
              <a:rPr lang="en-US" sz="7200" dirty="0" err="1">
                <a:latin typeface="SutonnyMJ" pitchFamily="2" charset="0"/>
              </a:rPr>
              <a:t>wePv‡ii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Rb</a:t>
            </a:r>
            <a:r>
              <a:rPr lang="en-US" sz="7200" dirty="0">
                <a:latin typeface="SutonnyMJ" pitchFamily="2" charset="0"/>
              </a:rPr>
              <a:t>¨ </a:t>
            </a:r>
            <a:r>
              <a:rPr lang="en-US" sz="7200" dirty="0" err="1">
                <a:latin typeface="SutonnyMJ" pitchFamily="2" charset="0"/>
              </a:rPr>
              <a:t>Avgiv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KZw`b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a‡i</a:t>
            </a:r>
            <a:endParaRPr lang="en-US" sz="7200" dirty="0">
              <a:latin typeface="SutonnyMJ" pitchFamily="2" charset="0"/>
            </a:endParaRPr>
          </a:p>
          <a:p>
            <a:r>
              <a:rPr lang="en-US" sz="7200" dirty="0">
                <a:latin typeface="SutonnyMJ" pitchFamily="2" charset="0"/>
              </a:rPr>
              <a:t>     </a:t>
            </a:r>
            <a:r>
              <a:rPr lang="en-US" sz="7200" dirty="0" err="1">
                <a:latin typeface="SutonnyMJ" pitchFamily="2" charset="0"/>
              </a:rPr>
              <a:t>cÖ</a:t>
            </a:r>
            <a:r>
              <a:rPr lang="en-US" sz="7200" dirty="0">
                <a:latin typeface="SutonnyMJ" pitchFamily="2" charset="0"/>
              </a:rPr>
              <a:t>¯‘</a:t>
            </a:r>
            <a:r>
              <a:rPr lang="en-US" sz="7200" dirty="0" err="1">
                <a:latin typeface="SutonnyMJ" pitchFamily="2" charset="0"/>
              </a:rPr>
              <a:t>wZ</a:t>
            </a:r>
            <a:r>
              <a:rPr lang="en-US" sz="7200" dirty="0">
                <a:latin typeface="SutonnyMJ" pitchFamily="2" charset="0"/>
              </a:rPr>
              <a:t> †</a:t>
            </a:r>
            <a:r>
              <a:rPr lang="en-US" sz="7200" dirty="0" smtClean="0">
                <a:latin typeface="SutonnyMJ" pitchFamily="2" charset="0"/>
              </a:rPr>
              <a:t>be ?</a:t>
            </a:r>
            <a:endParaRPr lang="en-US" sz="7200" dirty="0">
              <a:latin typeface="SutonnyMJ" pitchFamily="2" charset="0"/>
            </a:endParaRPr>
          </a:p>
          <a:p>
            <a:endParaRPr lang="en-US" sz="7200" dirty="0">
              <a:solidFill>
                <a:srgbClr val="0070C0"/>
              </a:solidFill>
              <a:latin typeface="SutonnyMJ" pitchFamily="2" charset="0"/>
            </a:endParaRPr>
          </a:p>
          <a:p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4| </a:t>
            </a:r>
            <a:r>
              <a:rPr lang="en-US" sz="72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Zzwg</a:t>
            </a:r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wKfv‡e</a:t>
            </a:r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†kl </a:t>
            </a:r>
            <a:r>
              <a:rPr lang="en-US" sz="72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wePv‡ii</a:t>
            </a:r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Rb</a:t>
            </a:r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¨ </a:t>
            </a:r>
            <a:r>
              <a:rPr lang="en-US" sz="72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cÖ¯yÍwZ</a:t>
            </a:r>
            <a:endParaRPr lang="en-US" sz="7200" dirty="0" smtClean="0">
              <a:solidFill>
                <a:schemeClr val="accent2">
                  <a:lumMod val="75000"/>
                </a:schemeClr>
              </a:solidFill>
              <a:latin typeface="SutonnyMJ" pitchFamily="2" charset="0"/>
            </a:endParaRPr>
          </a:p>
          <a:p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  </a:t>
            </a:r>
            <a:r>
              <a:rPr lang="en-US" sz="72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wb‡Z</a:t>
            </a:r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cvi, </a:t>
            </a:r>
            <a:r>
              <a:rPr lang="en-US" sz="72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Zvi</a:t>
            </a:r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wZbwU</a:t>
            </a:r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Dcvq</a:t>
            </a:r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ej</a:t>
            </a:r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|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SutonnyMJ" pitchFamily="2" charset="0"/>
            </a:endParaRPr>
          </a:p>
          <a:p>
            <a:pPr algn="ctr"/>
            <a:endParaRPr lang="en-US" dirty="0" smtClean="0">
              <a:solidFill>
                <a:srgbClr val="FFFF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57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3660" y="1349985"/>
            <a:ext cx="1130354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C00000"/>
                </a:solidFill>
                <a:latin typeface="SutonnyMJ" pitchFamily="2" charset="0"/>
              </a:rPr>
              <a:t>cwiKwíZ</a:t>
            </a:r>
            <a:r>
              <a:rPr lang="en-US" sz="88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SutonnyMJ" pitchFamily="2" charset="0"/>
              </a:rPr>
              <a:t>KvR</a:t>
            </a:r>
            <a:endParaRPr lang="en-US" sz="8800" dirty="0" smtClean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sz="8800" dirty="0" smtClean="0">
                <a:solidFill>
                  <a:srgbClr val="0070C0"/>
                </a:solidFill>
                <a:latin typeface="SutonnyMJ" pitchFamily="2" charset="0"/>
              </a:rPr>
              <a:t>‡kl </a:t>
            </a:r>
            <a:r>
              <a:rPr lang="en-US" sz="8800" dirty="0" err="1" smtClean="0">
                <a:solidFill>
                  <a:srgbClr val="0070C0"/>
                </a:solidFill>
                <a:latin typeface="SutonnyMJ" pitchFamily="2" charset="0"/>
              </a:rPr>
              <a:t>wePv‡ii</a:t>
            </a:r>
            <a:r>
              <a:rPr lang="en-US" sz="88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latin typeface="SutonnyMJ" pitchFamily="2" charset="0"/>
              </a:rPr>
              <a:t>cvuPwU</a:t>
            </a:r>
            <a:r>
              <a:rPr lang="en-US" sz="88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latin typeface="SutonnyMJ" pitchFamily="2" charset="0"/>
              </a:rPr>
              <a:t>gvb`Ð</a:t>
            </a:r>
            <a:r>
              <a:rPr lang="en-US" sz="8800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8800" dirty="0" smtClean="0">
                <a:solidFill>
                  <a:srgbClr val="0070C0"/>
                </a:solidFill>
                <a:latin typeface="SutonnyMJ" pitchFamily="2" charset="0"/>
              </a:rPr>
              <a:t>†</a:t>
            </a:r>
            <a:r>
              <a:rPr lang="en-US" sz="8800" dirty="0" err="1" smtClean="0">
                <a:solidFill>
                  <a:srgbClr val="0070C0"/>
                </a:solidFill>
                <a:latin typeface="SutonnyMJ" pitchFamily="2" charset="0"/>
              </a:rPr>
              <a:t>jL</a:t>
            </a:r>
            <a:endParaRPr lang="en-US" sz="8800" dirty="0">
              <a:solidFill>
                <a:schemeClr val="accent2">
                  <a:lumMod val="75000"/>
                </a:schemeClr>
              </a:solidFill>
              <a:latin typeface="SutonnyMJ" pitchFamily="2" charset="0"/>
            </a:endParaRPr>
          </a:p>
          <a:p>
            <a:pPr algn="ctr"/>
            <a:endParaRPr lang="en-US" dirty="0" smtClean="0">
              <a:solidFill>
                <a:srgbClr val="FFFF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56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5073" y="2571639"/>
            <a:ext cx="25715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latin typeface="SutonnyMJ" pitchFamily="2" charset="0"/>
              </a:rPr>
              <a:t>mgvwß</a:t>
            </a:r>
            <a:r>
              <a:rPr lang="en-US" sz="8800" dirty="0" smtClean="0">
                <a:latin typeface="SutonnyMJ" pitchFamily="2" charset="0"/>
              </a:rPr>
              <a:t> </a:t>
            </a:r>
            <a:endParaRPr lang="en-US" sz="8800" dirty="0">
              <a:latin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8101" y="0"/>
            <a:ext cx="77636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Khagrachari Online School</a:t>
            </a: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128"/>
            <a:ext cx="12191999" cy="59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7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342" y="553251"/>
            <a:ext cx="120136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err="1" smtClean="0">
                <a:latin typeface="SutonnyMJ" pitchFamily="2" charset="0"/>
              </a:rPr>
              <a:t>welq</a:t>
            </a:r>
            <a:r>
              <a:rPr lang="en-US" sz="7200" dirty="0" smtClean="0">
                <a:latin typeface="SutonnyMJ" pitchFamily="2" charset="0"/>
              </a:rPr>
              <a:t> </a:t>
            </a:r>
            <a:r>
              <a:rPr lang="en-US" sz="7200" dirty="0">
                <a:latin typeface="SutonnyMJ" pitchFamily="2" charset="0"/>
              </a:rPr>
              <a:t>t </a:t>
            </a:r>
            <a:r>
              <a:rPr lang="en-US" sz="7200" dirty="0" err="1">
                <a:latin typeface="SutonnyMJ" pitchFamily="2" charset="0"/>
              </a:rPr>
              <a:t>wLªóa©g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smtClean="0">
                <a:latin typeface="SutonnyMJ" pitchFamily="2" charset="0"/>
              </a:rPr>
              <a:t>I </a:t>
            </a:r>
            <a:r>
              <a:rPr lang="en-US" sz="7200" dirty="0">
                <a:latin typeface="SutonnyMJ" pitchFamily="2" charset="0"/>
              </a:rPr>
              <a:t>ˆ</a:t>
            </a:r>
            <a:r>
              <a:rPr lang="en-US" sz="7200" dirty="0" err="1">
                <a:latin typeface="SutonnyMJ" pitchFamily="2" charset="0"/>
              </a:rPr>
              <a:t>bwZK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wkÿv</a:t>
            </a:r>
            <a:r>
              <a:rPr lang="en-US" sz="7200" dirty="0">
                <a:latin typeface="SutonnyMJ" pitchFamily="2" charset="0"/>
              </a:rPr>
              <a:t> </a:t>
            </a:r>
          </a:p>
          <a:p>
            <a:pPr algn="ctr"/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</a:rPr>
              <a:t>Aa¨vq</a:t>
            </a:r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 t </a:t>
            </a:r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</a:rPr>
              <a:t>PZz</a:t>
            </a:r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©`k </a:t>
            </a:r>
            <a:endParaRPr lang="en-US" sz="7200" dirty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sz="7200" dirty="0" err="1" smtClean="0">
                <a:solidFill>
                  <a:srgbClr val="00B050"/>
                </a:solidFill>
                <a:latin typeface="SutonnyMJ" pitchFamily="2" charset="0"/>
              </a:rPr>
              <a:t>welqe</a:t>
            </a:r>
            <a:r>
              <a:rPr lang="en-US" sz="7200" dirty="0" smtClean="0">
                <a:solidFill>
                  <a:srgbClr val="00B050"/>
                </a:solidFill>
                <a:latin typeface="SutonnyMJ" pitchFamily="2" charset="0"/>
              </a:rPr>
              <a:t>¯‘ t †kl </a:t>
            </a:r>
            <a:r>
              <a:rPr lang="en-US" sz="7200" dirty="0" err="1" smtClean="0">
                <a:solidFill>
                  <a:srgbClr val="00B050"/>
                </a:solidFill>
                <a:latin typeface="SutonnyMJ" pitchFamily="2" charset="0"/>
              </a:rPr>
              <a:t>wePvi</a:t>
            </a:r>
            <a:endParaRPr lang="en-US" sz="7200" dirty="0">
              <a:solidFill>
                <a:srgbClr val="00B050"/>
              </a:solidFill>
              <a:latin typeface="SutonnyMJ" pitchFamily="2" charset="0"/>
            </a:endParaRPr>
          </a:p>
          <a:p>
            <a:pPr algn="ctr"/>
            <a:r>
              <a:rPr lang="en-US" sz="7200" dirty="0" err="1" smtClean="0">
                <a:latin typeface="SutonnyMJ" pitchFamily="2" charset="0"/>
              </a:rPr>
              <a:t>cvV¨vsk</a:t>
            </a:r>
            <a:r>
              <a:rPr lang="en-US" sz="7200" dirty="0" smtClean="0">
                <a:latin typeface="SutonnyMJ" pitchFamily="2" charset="0"/>
              </a:rPr>
              <a:t> t </a:t>
            </a:r>
            <a:r>
              <a:rPr lang="en-US" sz="7200" dirty="0" err="1" smtClean="0">
                <a:latin typeface="SutonnyMJ" pitchFamily="2" charset="0"/>
              </a:rPr>
              <a:t>Avgiv</a:t>
            </a:r>
            <a:r>
              <a:rPr lang="en-US" sz="7200" dirty="0" smtClean="0">
                <a:latin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</a:rPr>
              <a:t>PvB</a:t>
            </a:r>
            <a:r>
              <a:rPr lang="en-US" sz="7200" dirty="0" smtClean="0">
                <a:latin typeface="SutonnyMJ" pitchFamily="2" charset="0"/>
              </a:rPr>
              <a:t> .....................</a:t>
            </a:r>
          </a:p>
          <a:p>
            <a:pPr algn="ctr"/>
            <a:r>
              <a:rPr lang="en-US" sz="7200" dirty="0" smtClean="0">
                <a:latin typeface="SutonnyMJ" pitchFamily="2" charset="0"/>
              </a:rPr>
              <a:t>‡kl </a:t>
            </a:r>
            <a:r>
              <a:rPr lang="en-US" sz="7200" dirty="0" err="1" smtClean="0">
                <a:latin typeface="SutonnyMJ" pitchFamily="2" charset="0"/>
              </a:rPr>
              <a:t>wePv‡i</a:t>
            </a:r>
            <a:r>
              <a:rPr lang="en-US" sz="7200" dirty="0" smtClean="0">
                <a:latin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</a:rPr>
              <a:t>cyi</a:t>
            </a:r>
            <a:r>
              <a:rPr lang="en-US" sz="7200" dirty="0" smtClean="0">
                <a:latin typeface="SutonnyMJ" pitchFamily="2" charset="0"/>
              </a:rPr>
              <a:t>¯‹vi </a:t>
            </a:r>
            <a:r>
              <a:rPr lang="en-US" sz="7200" dirty="0" err="1" smtClean="0">
                <a:latin typeface="SutonnyMJ" pitchFamily="2" charset="0"/>
              </a:rPr>
              <a:t>cve</a:t>
            </a:r>
            <a:r>
              <a:rPr lang="en-US" sz="7200" dirty="0" smtClean="0">
                <a:latin typeface="SutonnyMJ" pitchFamily="2" charset="0"/>
              </a:rPr>
              <a:t>|</a:t>
            </a:r>
            <a:endParaRPr lang="en-US" sz="6600" dirty="0" smtClean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8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60923"/>
            <a:ext cx="121351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SutonnyMJ" pitchFamily="2" charset="0"/>
              </a:rPr>
              <a:t>-t </a:t>
            </a:r>
            <a:r>
              <a:rPr lang="en-US" sz="6000" dirty="0" err="1" smtClean="0">
                <a:latin typeface="SutonnyMJ" pitchFamily="2" charset="0"/>
              </a:rPr>
              <a:t>wkLbdj</a:t>
            </a:r>
            <a:r>
              <a:rPr lang="en-US" sz="6000" dirty="0" smtClean="0">
                <a:latin typeface="SutonnyMJ" pitchFamily="2" charset="0"/>
              </a:rPr>
              <a:t> t- </a:t>
            </a:r>
          </a:p>
          <a:p>
            <a:pPr algn="ctr"/>
            <a:r>
              <a:rPr lang="en-US" sz="6000" dirty="0" smtClean="0">
                <a:latin typeface="SutonnyMJ" pitchFamily="2" charset="0"/>
              </a:rPr>
              <a:t>12.1.1 †kl </a:t>
            </a:r>
            <a:r>
              <a:rPr lang="en-US" sz="6000" dirty="0" err="1" smtClean="0">
                <a:latin typeface="SutonnyMJ" pitchFamily="2" charset="0"/>
              </a:rPr>
              <a:t>wePv‡ii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hxï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wKfv‡e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cÖ</a:t>
            </a:r>
            <a:r>
              <a:rPr lang="en-US" sz="6000" dirty="0" smtClean="0">
                <a:latin typeface="SutonnyMJ" pitchFamily="2" charset="0"/>
              </a:rPr>
              <a:t>¯‘Z </a:t>
            </a:r>
            <a:r>
              <a:rPr lang="en-US" sz="6000" dirty="0" err="1" smtClean="0">
                <a:latin typeface="SutonnyMJ" pitchFamily="2" charset="0"/>
              </a:rPr>
              <a:t>n‡Z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e‡jb</a:t>
            </a:r>
            <a:r>
              <a:rPr lang="en-US" sz="6000" dirty="0" smtClean="0">
                <a:latin typeface="SutonnyMJ" pitchFamily="2" charset="0"/>
              </a:rPr>
              <a:t>  </a:t>
            </a:r>
          </a:p>
          <a:p>
            <a:pPr algn="ctr"/>
            <a:r>
              <a:rPr lang="en-US" sz="6000" dirty="0" err="1" smtClean="0">
                <a:latin typeface="SutonnyMJ" pitchFamily="2" charset="0"/>
              </a:rPr>
              <a:t>Zv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eY©bv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Ki‡Z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cvi‡e</a:t>
            </a:r>
            <a:r>
              <a:rPr lang="en-US" sz="6000" dirty="0" smtClean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62691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6552" y="197265"/>
            <a:ext cx="1049290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†kl </a:t>
            </a:r>
            <a:r>
              <a:rPr lang="en-US" sz="20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wePv‡ii</a:t>
            </a:r>
            <a:r>
              <a:rPr lang="en-US" sz="2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20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Rb</a:t>
            </a:r>
            <a:r>
              <a:rPr lang="en-US" sz="2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¨ </a:t>
            </a:r>
            <a:r>
              <a:rPr lang="en-US" sz="20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</a:t>
            </a:r>
            <a:r>
              <a:rPr lang="en-US" sz="2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¯‘</a:t>
            </a:r>
            <a:r>
              <a:rPr lang="en-US" sz="20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wZ</a:t>
            </a:r>
            <a:endParaRPr lang="en-US" sz="20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94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47217" y="608137"/>
            <a:ext cx="970496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`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xÿvMÖnY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 -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evwß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®§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MÖnY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Kiv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/</a:t>
            </a:r>
          </a:p>
          <a:p>
            <a:pPr algn="ctr"/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hxï‡Z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 `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xwÿZ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nIqv</a:t>
            </a:r>
            <a:endParaRPr lang="en-US" sz="8000" dirty="0" smtClean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endParaRPr lang="en-US" sz="8000" dirty="0" smtClean="0">
              <a:solidFill>
                <a:srgbClr val="0070C0"/>
              </a:solidFill>
              <a:latin typeface="SutonnyMJ" pitchFamily="2" charset="0"/>
            </a:endParaRPr>
          </a:p>
          <a:p>
            <a:pPr algn="ctr"/>
            <a:r>
              <a:rPr lang="en-US" sz="8000" dirty="0" smtClean="0">
                <a:solidFill>
                  <a:srgbClr val="0070C0"/>
                </a:solidFill>
                <a:latin typeface="SutonnyMJ" pitchFamily="2" charset="0"/>
              </a:rPr>
              <a:t>Z…</a:t>
            </a:r>
            <a:r>
              <a:rPr lang="en-US" sz="8000" dirty="0" err="1" smtClean="0">
                <a:solidFill>
                  <a:srgbClr val="0070C0"/>
                </a:solidFill>
                <a:latin typeface="SutonnyMJ" pitchFamily="2" charset="0"/>
              </a:rPr>
              <a:t>òv©Z</a:t>
            </a:r>
            <a:r>
              <a:rPr lang="en-US" sz="8000" dirty="0" smtClean="0">
                <a:solidFill>
                  <a:srgbClr val="0070C0"/>
                </a:solidFill>
                <a:latin typeface="SutonnyMJ" pitchFamily="2" charset="0"/>
              </a:rPr>
              <a:t> - </a:t>
            </a:r>
            <a:r>
              <a:rPr lang="en-US" sz="8000" dirty="0" err="1" smtClean="0">
                <a:solidFill>
                  <a:srgbClr val="0070C0"/>
                </a:solidFill>
                <a:latin typeface="SutonnyMJ" pitchFamily="2" charset="0"/>
              </a:rPr>
              <a:t>wccvwmZ</a:t>
            </a:r>
            <a:r>
              <a:rPr lang="en-US" sz="80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endParaRPr lang="en-US" sz="8000" dirty="0">
              <a:solidFill>
                <a:srgbClr val="0070C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41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98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93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7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</TotalTime>
  <Words>168</Words>
  <Application>Microsoft Office PowerPoint</Application>
  <PresentationFormat>Widescreen</PresentationFormat>
  <Paragraphs>32</Paragraphs>
  <Slides>22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58</cp:revision>
  <dcterms:created xsi:type="dcterms:W3CDTF">2020-05-30T15:18:10Z</dcterms:created>
  <dcterms:modified xsi:type="dcterms:W3CDTF">2020-06-17T13:32:25Z</dcterms:modified>
</cp:coreProperties>
</file>