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76" r:id="rId6"/>
    <p:sldId id="299" r:id="rId7"/>
    <p:sldId id="302" r:id="rId8"/>
    <p:sldId id="300" r:id="rId9"/>
    <p:sldId id="289" r:id="rId10"/>
    <p:sldId id="306" r:id="rId11"/>
    <p:sldId id="295" r:id="rId12"/>
    <p:sldId id="290" r:id="rId13"/>
    <p:sldId id="296" r:id="rId14"/>
    <p:sldId id="291" r:id="rId15"/>
    <p:sldId id="292" r:id="rId16"/>
    <p:sldId id="293" r:id="rId17"/>
    <p:sldId id="294" r:id="rId18"/>
    <p:sldId id="304" r:id="rId19"/>
    <p:sldId id="303" r:id="rId20"/>
    <p:sldId id="305" r:id="rId21"/>
    <p:sldId id="297" r:id="rId22"/>
    <p:sldId id="269" r:id="rId23"/>
    <p:sldId id="288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5050" y="3106935"/>
            <a:ext cx="24240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</a:rPr>
              <a:t>mKj‡K</a:t>
            </a:r>
            <a:endParaRPr lang="en-US" sz="72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</a:rPr>
              <a:t>ï‡f”Qv</a:t>
            </a:r>
            <a:endParaRPr lang="en-US" sz="72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</a:rPr>
              <a:t>RvbvB</a:t>
            </a:r>
            <a:endParaRPr lang="en-US" sz="7200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637" y="-151221"/>
            <a:ext cx="6917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Khagrachari Online School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76"/>
            <a:ext cx="9309370" cy="71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65" y="77821"/>
            <a:ext cx="956229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85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5" y="901328"/>
            <a:ext cx="10476689" cy="46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8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38" y="632298"/>
            <a:ext cx="6376379" cy="57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54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66" y="153210"/>
            <a:ext cx="8735438" cy="655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44" y="246535"/>
            <a:ext cx="6716848" cy="671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6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83" y="0"/>
            <a:ext cx="6245157" cy="68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5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33" y="211171"/>
            <a:ext cx="6462004" cy="6462004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0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83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5337" y="1809346"/>
            <a:ext cx="88328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N~wY©S‡oi</a:t>
            </a:r>
            <a:r>
              <a:rPr lang="en-US" sz="1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5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mgq</a:t>
            </a:r>
            <a:endParaRPr lang="en-US" sz="15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38" y="632298"/>
            <a:ext cx="6376379" cy="57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0538" y="806073"/>
            <a:ext cx="65861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Avkv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wcÖq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wÎcyiv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cÖavb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60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latin typeface="SutonnyMJ" pitchFamily="2" charset="0"/>
              </a:rPr>
              <a:t>LvMovcyi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miKvwi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cÖv_wgK</a:t>
            </a:r>
            <a:r>
              <a:rPr lang="en-US" sz="6000" dirty="0">
                <a:latin typeface="SutonnyMJ" pitchFamily="2" charset="0"/>
              </a:rPr>
              <a:t> we`¨</a:t>
            </a:r>
            <a:r>
              <a:rPr lang="en-US" sz="6000" dirty="0" err="1">
                <a:latin typeface="SutonnyMJ" pitchFamily="2" charset="0"/>
              </a:rPr>
              <a:t>vjq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LvMovQwo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m`i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Dc‡Rjv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3737"/>
            <a:ext cx="4640095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66" y="153210"/>
            <a:ext cx="8735438" cy="655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10"/>
            <a:ext cx="12192000" cy="6287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4876" y="6488668"/>
            <a:ext cx="304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</a:rPr>
              <a:t>Òhxï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</a:rPr>
              <a:t> So _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</a:rPr>
              <a:t>vgvbÕ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SutonnyMJ" pitchFamily="2" charset="0"/>
              </a:rPr>
              <a:t>gw</a:t>
            </a:r>
            <a:r>
              <a:rPr lang="en-US" dirty="0" smtClean="0">
                <a:solidFill>
                  <a:srgbClr val="FFC000"/>
                </a:solidFill>
                <a:latin typeface="SutonnyMJ" pitchFamily="2" charset="0"/>
              </a:rPr>
              <a:t>_ 8t 23-27 c`</a:t>
            </a:r>
            <a:endParaRPr lang="en-US" dirty="0">
              <a:solidFill>
                <a:srgbClr val="FFC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7276" y="369454"/>
            <a:ext cx="1195529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1|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N~wY©S‡oi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Av‡M</a:t>
            </a:r>
            <a:r>
              <a:rPr lang="en-US" sz="8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†Kb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Riæix</a:t>
            </a:r>
            <a:r>
              <a:rPr lang="en-US" sz="8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†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dvb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b¤^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i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msMÖn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Kiv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cÖ‡qvRb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? </a:t>
            </a:r>
          </a:p>
          <a:p>
            <a:pPr algn="ctr"/>
            <a:endParaRPr lang="en-US" sz="8000" dirty="0" smtClean="0">
              <a:solidFill>
                <a:srgbClr val="00B0F0"/>
              </a:solidFill>
              <a:latin typeface="SutonnyMJ" pitchFamily="2" charset="0"/>
            </a:endParaRPr>
          </a:p>
          <a:p>
            <a:pPr algn="ctr"/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2|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N~wY©S‡oi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c~‡e© †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Kvb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¯’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v‡b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AvkÖq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wb‡Z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n‡e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155819" y="1799420"/>
            <a:ext cx="96981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3|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N~wY©S‡oi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mgq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cÖv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_©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bv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Ki‡j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wK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jvf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n‡e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86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139"/>
            <a:ext cx="12192000" cy="5841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9193" y="1491869"/>
            <a:ext cx="57038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latin typeface="SutonnyMJ" pitchFamily="2" charset="0"/>
              </a:rPr>
              <a:t>mgvwß</a:t>
            </a:r>
            <a:r>
              <a:rPr lang="en-US" sz="8800" dirty="0" smtClean="0">
                <a:latin typeface="SutonnyMJ" pitchFamily="2" charset="0"/>
              </a:rPr>
              <a:t> I </a:t>
            </a:r>
            <a:r>
              <a:rPr lang="en-US" sz="8800" dirty="0" err="1" smtClean="0">
                <a:latin typeface="SutonnyMJ" pitchFamily="2" charset="0"/>
              </a:rPr>
              <a:t>we`vq</a:t>
            </a:r>
            <a:r>
              <a:rPr lang="en-US" sz="8800" dirty="0" smtClean="0">
                <a:latin typeface="SutonnyMJ" pitchFamily="2" charset="0"/>
              </a:rPr>
              <a:t> </a:t>
            </a:r>
            <a:endParaRPr lang="en-US" sz="8800" dirty="0"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7012" y="116733"/>
            <a:ext cx="7763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Khagrachari Online School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399" y="621345"/>
            <a:ext cx="101969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4800" dirty="0" err="1">
                <a:solidFill>
                  <a:srgbClr val="C00000"/>
                </a:solidFill>
                <a:latin typeface="SutonnyMJ" pitchFamily="2" charset="0"/>
              </a:rPr>
              <a:t>kÖwY</a:t>
            </a:r>
            <a:r>
              <a:rPr lang="en-US" sz="4800" dirty="0">
                <a:solidFill>
                  <a:srgbClr val="C00000"/>
                </a:solidFill>
                <a:latin typeface="SutonnyMJ" pitchFamily="2" charset="0"/>
              </a:rPr>
              <a:t> t </a:t>
            </a:r>
            <a:r>
              <a:rPr lang="en-US" sz="4800" dirty="0" err="1">
                <a:solidFill>
                  <a:srgbClr val="C00000"/>
                </a:solidFill>
                <a:latin typeface="SutonnyMJ" pitchFamily="2" charset="0"/>
              </a:rPr>
              <a:t>cÂg</a:t>
            </a:r>
            <a:endParaRPr lang="en-US" sz="48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SutonnyMJ" pitchFamily="2" charset="0"/>
              </a:rPr>
              <a:t>welq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 t 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</a:rPr>
              <a:t>wLªóa©g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</a:rPr>
              <a:t>I 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ˆ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</a:rPr>
              <a:t>bwZK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</a:rPr>
              <a:t>wkÿv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 t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</a:rPr>
              <a:t>cÂ`k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, cvV-2</a:t>
            </a:r>
            <a:endParaRPr lang="en-US" sz="48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welqe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¯‘ t U‡Y©‡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Wv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N~wY©So</a:t>
            </a:r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dirty="0" err="1" smtClean="0">
                <a:latin typeface="SutonnyMJ" pitchFamily="2" charset="0"/>
              </a:rPr>
              <a:t>cvV¨vsk</a:t>
            </a:r>
            <a:r>
              <a:rPr lang="en-US" sz="4800" dirty="0" smtClean="0">
                <a:latin typeface="SutonnyMJ" pitchFamily="2" charset="0"/>
              </a:rPr>
              <a:t> t </a:t>
            </a:r>
            <a:r>
              <a:rPr lang="en-US" sz="4800" dirty="0" err="1" smtClean="0">
                <a:latin typeface="SutonnyMJ" pitchFamily="2" charset="0"/>
              </a:rPr>
              <a:t>mn‡R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</a:rPr>
              <a:t>†</a:t>
            </a:r>
            <a:r>
              <a:rPr lang="en-US" sz="4800" dirty="0" err="1" smtClean="0">
                <a:latin typeface="SutonnyMJ" pitchFamily="2" charset="0"/>
              </a:rPr>
              <a:t>hvMv‡hvM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Kiv</a:t>
            </a:r>
            <a:r>
              <a:rPr lang="en-US" sz="4800" dirty="0" smtClean="0">
                <a:latin typeface="SutonnyMJ" pitchFamily="2" charset="0"/>
              </a:rPr>
              <a:t> ......................</a:t>
            </a:r>
          </a:p>
          <a:p>
            <a:pPr algn="ctr"/>
            <a:r>
              <a:rPr lang="en-US" sz="4800" dirty="0" err="1" smtClean="0">
                <a:latin typeface="SutonnyMJ" pitchFamily="2" charset="0"/>
              </a:rPr>
              <a:t>mKj‡K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iÿv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Kie</a:t>
            </a:r>
            <a:r>
              <a:rPr lang="en-US" sz="4800" dirty="0" smtClean="0">
                <a:latin typeface="SutonnyMJ" pitchFamily="2" charset="0"/>
              </a:rPr>
              <a:t>|</a:t>
            </a:r>
          </a:p>
          <a:p>
            <a:pPr algn="ctr"/>
            <a:r>
              <a:rPr lang="en-US" sz="4800" dirty="0" err="1" smtClean="0">
                <a:latin typeface="SutonnyMJ" pitchFamily="2" charset="0"/>
              </a:rPr>
              <a:t>c„ôv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bs</a:t>
            </a:r>
            <a:r>
              <a:rPr lang="en-US" sz="4800" dirty="0" smtClean="0">
                <a:latin typeface="SutonnyMJ" pitchFamily="2" charset="0"/>
              </a:rPr>
              <a:t> t 85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512" y="873623"/>
            <a:ext cx="96760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15.1.3  </a:t>
            </a:r>
            <a:r>
              <a:rPr lang="en-US" sz="6000" dirty="0" err="1" smtClean="0">
                <a:latin typeface="SutonnyMJ" pitchFamily="2" charset="0"/>
              </a:rPr>
              <a:t>U‡b</a:t>
            </a:r>
            <a:r>
              <a:rPr lang="en-US" sz="6000" dirty="0" smtClean="0">
                <a:latin typeface="SutonnyMJ" pitchFamily="2" charset="0"/>
              </a:rPr>
              <a:t>©‡</a:t>
            </a:r>
            <a:r>
              <a:rPr lang="en-US" sz="6000" dirty="0" err="1" smtClean="0">
                <a:latin typeface="SutonnyMJ" pitchFamily="2" charset="0"/>
              </a:rPr>
              <a:t>Wv</a:t>
            </a:r>
            <a:r>
              <a:rPr lang="en-US" sz="6000" dirty="0" smtClean="0">
                <a:latin typeface="SutonnyMJ" pitchFamily="2" charset="0"/>
              </a:rPr>
              <a:t> I </a:t>
            </a:r>
            <a:r>
              <a:rPr lang="en-US" sz="6000" dirty="0" err="1" smtClean="0">
                <a:latin typeface="SutonnyMJ" pitchFamily="2" charset="0"/>
              </a:rPr>
              <a:t>MÖx</a:t>
            </a:r>
            <a:r>
              <a:rPr lang="en-US" sz="6000" dirty="0" smtClean="0">
                <a:latin typeface="SutonnyMJ" pitchFamily="2" charset="0"/>
              </a:rPr>
              <a:t>®§</a:t>
            </a:r>
            <a:r>
              <a:rPr lang="en-US" sz="6000" dirty="0" err="1" smtClean="0">
                <a:latin typeface="SutonnyMJ" pitchFamily="2" charset="0"/>
              </a:rPr>
              <a:t>gÐjxq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N~wY©S‡oi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cÖfve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†</a:t>
            </a:r>
            <a:r>
              <a:rPr lang="en-US" sz="6000" dirty="0" err="1" smtClean="0">
                <a:latin typeface="SutonnyMJ" pitchFamily="2" charset="0"/>
              </a:rPr>
              <a:t>gvKvwejvi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Dcvqmg~n</a:t>
            </a:r>
            <a:r>
              <a:rPr lang="en-US" sz="60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eY©bv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226" y="1546699"/>
            <a:ext cx="99004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err="1" smtClean="0">
                <a:latin typeface="SutonnyMJ" pitchFamily="2" charset="0"/>
              </a:rPr>
              <a:t>G‡mv</a:t>
            </a:r>
            <a:r>
              <a:rPr lang="en-US" sz="15000" dirty="0" smtClean="0">
                <a:latin typeface="SutonnyMJ" pitchFamily="2" charset="0"/>
              </a:rPr>
              <a:t> </a:t>
            </a:r>
            <a:r>
              <a:rPr lang="en-US" sz="15000" dirty="0" err="1" smtClean="0">
                <a:latin typeface="SutonnyMJ" pitchFamily="2" charset="0"/>
              </a:rPr>
              <a:t>cÖv</a:t>
            </a:r>
            <a:r>
              <a:rPr lang="en-US" sz="15000" dirty="0" smtClean="0">
                <a:latin typeface="SutonnyMJ" pitchFamily="2" charset="0"/>
              </a:rPr>
              <a:t>_©</a:t>
            </a:r>
            <a:r>
              <a:rPr lang="en-US" sz="15000" dirty="0" err="1" smtClean="0">
                <a:latin typeface="SutonnyMJ" pitchFamily="2" charset="0"/>
              </a:rPr>
              <a:t>bv</a:t>
            </a:r>
            <a:r>
              <a:rPr lang="en-US" sz="15000" dirty="0" smtClean="0">
                <a:latin typeface="SutonnyMJ" pitchFamily="2" charset="0"/>
              </a:rPr>
              <a:t> </a:t>
            </a:r>
            <a:r>
              <a:rPr lang="en-US" sz="15000" dirty="0" err="1" smtClean="0">
                <a:latin typeface="SutonnyMJ" pitchFamily="2" charset="0"/>
              </a:rPr>
              <a:t>Kwi</a:t>
            </a:r>
            <a:endParaRPr lang="en-US" sz="15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047" y="787941"/>
            <a:ext cx="94949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U‡b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©‡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Wv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N~wY©S‡oi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ÿwZKi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cÖfve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gvKvwejvq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Avgv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‡`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KiYxq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226" y="1546699"/>
            <a:ext cx="917430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N~wY©S‡oi</a:t>
            </a:r>
            <a:r>
              <a:rPr lang="en-US" sz="1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5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Av‡M</a:t>
            </a:r>
            <a:endParaRPr lang="en-US" sz="1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85" y="-1"/>
            <a:ext cx="7324927" cy="732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41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8" y="374514"/>
            <a:ext cx="5403716" cy="5403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56" y="622569"/>
            <a:ext cx="5379397" cy="53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164</Words>
  <Application>Microsoft Office PowerPoint</Application>
  <PresentationFormat>Widescreen</PresentationFormat>
  <Paragraphs>33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36</cp:revision>
  <dcterms:created xsi:type="dcterms:W3CDTF">2020-05-30T15:18:10Z</dcterms:created>
  <dcterms:modified xsi:type="dcterms:W3CDTF">2020-06-21T04:26:07Z</dcterms:modified>
</cp:coreProperties>
</file>