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6"/>
  </p:notesMasterIdLst>
  <p:sldIdLst>
    <p:sldId id="270" r:id="rId2"/>
    <p:sldId id="271" r:id="rId3"/>
    <p:sldId id="286" r:id="rId4"/>
    <p:sldId id="287" r:id="rId5"/>
    <p:sldId id="258" r:id="rId6"/>
    <p:sldId id="293" r:id="rId7"/>
    <p:sldId id="288" r:id="rId8"/>
    <p:sldId id="289" r:id="rId9"/>
    <p:sldId id="291" r:id="rId10"/>
    <p:sldId id="292" r:id="rId11"/>
    <p:sldId id="281" r:id="rId12"/>
    <p:sldId id="29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16ACC-8CB4-41C2-AFFF-250F748EAD31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1C200-9378-49E2-8F30-B7C594083D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50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1C200-9378-49E2-8F30-B7C594083D7C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49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3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7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7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7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4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3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0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DC79-449F-4A8D-9A87-A22B8D89A6E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1690B-4F3A-4130-AE09-B92CB604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610" y="-250521"/>
            <a:ext cx="5849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6" y="914400"/>
            <a:ext cx="1177446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3" t="42086" r="35690" b="42974"/>
          <a:stretch/>
        </p:blipFill>
        <p:spPr bwMode="auto">
          <a:xfrm>
            <a:off x="638827" y="1"/>
            <a:ext cx="10133557" cy="424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71991" r="38315" b="19374"/>
          <a:stretch/>
        </p:blipFill>
        <p:spPr bwMode="auto">
          <a:xfrm>
            <a:off x="137786" y="4083485"/>
            <a:ext cx="12054214" cy="277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0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682" y="593001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ফলগুলোকে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ফলে কোন কোন পুষ্টি উপাদান পাওয়া যায়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ভিটামিন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খনিজ লবণ পাওয়া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শীতকালীন ফলের নাম বল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জলপাই,বরই, কমলা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কলা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288" y="-137786"/>
            <a:ext cx="437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1939" y="313151"/>
            <a:ext cx="390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028" y="3977786"/>
            <a:ext cx="11148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…………… ।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…………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…………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9" y="1455151"/>
            <a:ext cx="237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IN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3084" y="1440490"/>
            <a:ext cx="237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IN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123" y="1455151"/>
            <a:ext cx="237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IN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1396" y="1440489"/>
            <a:ext cx="1640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4878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7728E-7 -2.93247E-6 L 0.11515 0.32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7" y="16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348E-6 -1.52636E-6 L -0.44001 0.44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1" y="22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725E-6 -2.93247E-6 L 0.32683 0.55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5" y="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704" y="836018"/>
            <a:ext cx="4221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IN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9" t="81711" r="37988" b="11469"/>
          <a:stretch/>
        </p:blipFill>
        <p:spPr bwMode="auto">
          <a:xfrm>
            <a:off x="0" y="2388688"/>
            <a:ext cx="12192000" cy="289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283901"/>
            <a:ext cx="3707704" cy="1004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384110" y="4283901"/>
            <a:ext cx="3565742" cy="9043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317282" y="4283901"/>
            <a:ext cx="3609584" cy="9043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59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7477" y="127305"/>
            <a:ext cx="7710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" y="1390389"/>
            <a:ext cx="11887200" cy="52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0400" y="4038600"/>
            <a:ext cx="8636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মল্লিক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44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45" y="313151"/>
            <a:ext cx="3292910" cy="36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6801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0" y="784443"/>
            <a:ext cx="3922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312" y="2367171"/>
            <a:ext cx="11862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৮.৩.১ কি কি মৌসুমী ফল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 তার নাম বলতে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৮.৩.২ মৌসুমী ফলের শ্রেনিকরণ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৮.৩.৪ সারা বছর পাওয়া যায় এমন ফলের নাম বলতে পারবে।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9939" y="2467718"/>
            <a:ext cx="7451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/>
              <a:t>http://youtube.com/watch?v=3PJ9EfmF920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6772" y="833166"/>
            <a:ext cx="6751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562" y="4684734"/>
            <a:ext cx="10722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9803" y="1720840"/>
            <a:ext cx="5285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৪৯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1913" y="621212"/>
            <a:ext cx="566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0" y="237995"/>
            <a:ext cx="4835045" cy="58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2" t="18403" r="34980" b="65459"/>
          <a:stretch/>
        </p:blipFill>
        <p:spPr bwMode="auto">
          <a:xfrm>
            <a:off x="112734" y="538619"/>
            <a:ext cx="11599102" cy="524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4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9" t="34549" r="35206" b="58014"/>
          <a:stretch/>
        </p:blipFill>
        <p:spPr bwMode="auto">
          <a:xfrm>
            <a:off x="139873" y="150312"/>
            <a:ext cx="11912251" cy="180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t="18211" r="34974" b="64396"/>
          <a:stretch/>
        </p:blipFill>
        <p:spPr bwMode="auto">
          <a:xfrm>
            <a:off x="463463" y="1828801"/>
            <a:ext cx="10772383" cy="48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42033" r="56478" b="44077"/>
          <a:stretch/>
        </p:blipFill>
        <p:spPr bwMode="auto">
          <a:xfrm>
            <a:off x="1728591" y="100207"/>
            <a:ext cx="7991605" cy="395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7" t="57356" r="35408" b="35444"/>
          <a:stretch/>
        </p:blipFill>
        <p:spPr bwMode="auto">
          <a:xfrm>
            <a:off x="112735" y="4496844"/>
            <a:ext cx="11649206" cy="205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58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0" t="42086" r="46393" b="43374"/>
          <a:stretch/>
        </p:blipFill>
        <p:spPr bwMode="auto">
          <a:xfrm>
            <a:off x="1453020" y="0"/>
            <a:ext cx="8730640" cy="387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64368" r="34902" b="27503"/>
          <a:stretch/>
        </p:blipFill>
        <p:spPr bwMode="auto">
          <a:xfrm>
            <a:off x="0" y="3870542"/>
            <a:ext cx="12050038" cy="277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0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205</Words>
  <Application>Microsoft Office PowerPoint</Application>
  <PresentationFormat>Custom</PresentationFormat>
  <Paragraphs>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      </dc:title>
  <dc:creator>Microsoft account</dc:creator>
  <cp:lastModifiedBy>WALTON</cp:lastModifiedBy>
  <cp:revision>50</cp:revision>
  <dcterms:created xsi:type="dcterms:W3CDTF">2020-02-25T03:49:01Z</dcterms:created>
  <dcterms:modified xsi:type="dcterms:W3CDTF">2020-07-01T14:23:42Z</dcterms:modified>
</cp:coreProperties>
</file>