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7" r:id="rId2"/>
    <p:sldId id="341" r:id="rId3"/>
    <p:sldId id="342" r:id="rId4"/>
    <p:sldId id="330" r:id="rId5"/>
    <p:sldId id="309" r:id="rId6"/>
    <p:sldId id="334" r:id="rId7"/>
    <p:sldId id="328" r:id="rId8"/>
    <p:sldId id="335" r:id="rId9"/>
    <p:sldId id="336" r:id="rId10"/>
    <p:sldId id="337" r:id="rId11"/>
    <p:sldId id="338" r:id="rId12"/>
    <p:sldId id="340" r:id="rId13"/>
    <p:sldId id="32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3" autoAdjust="0"/>
    <p:restoredTop sz="94660"/>
  </p:normalViewPr>
  <p:slideViewPr>
    <p:cSldViewPr>
      <p:cViewPr>
        <p:scale>
          <a:sx n="100" d="100"/>
          <a:sy n="100" d="100"/>
        </p:scale>
        <p:origin x="-270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7C217-36B6-466B-9B02-6215787110F9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63D0-5F81-479C-AEF5-1BA37ECEA9B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2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74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636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303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502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933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46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42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3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15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6382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17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39B3D-04F0-4114-8A1F-C81AEBB53B0E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2D623-61B5-4721-B56F-14EF4C4EF39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8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4FCE7AE-7012-41AB-BD07-1AABD9EA46F6}"/>
              </a:ext>
            </a:extLst>
          </p:cNvPr>
          <p:cNvSpPr txBox="1"/>
          <p:nvPr/>
        </p:nvSpPr>
        <p:spPr>
          <a:xfrm>
            <a:off x="1478692" y="188640"/>
            <a:ext cx="5867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8856984" cy="524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4664"/>
            <a:ext cx="90364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Write about your </a:t>
            </a:r>
            <a:r>
              <a:rPr lang="en-US" sz="4400" b="1" dirty="0" err="1" smtClean="0"/>
              <a:t>favourite</a:t>
            </a:r>
            <a:r>
              <a:rPr lang="en-US" sz="4400" b="1" dirty="0" smtClean="0"/>
              <a:t> animal by answering the following questions. 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Think about it</a:t>
            </a:r>
            <a:endParaRPr lang="en-I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80928"/>
            <a:ext cx="85689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Which animal do you like?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What does it call?</a:t>
            </a:r>
          </a:p>
          <a:p>
            <a:pPr marL="342900" indent="-342900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Where does it live?</a:t>
            </a:r>
            <a:endParaRPr lang="en-IN" sz="4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</a:rPr>
              <a:t>What does it eat?</a:t>
            </a:r>
          </a:p>
        </p:txBody>
      </p:sp>
    </p:spTree>
    <p:extLst>
      <p:ext uri="{BB962C8B-B14F-4D97-AF65-F5344CB8AC3E}">
        <p14:creationId xmlns:p14="http://schemas.microsoft.com/office/powerpoint/2010/main" val="414982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565" y="69269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go to your text book , Activity B</a:t>
            </a:r>
            <a:endParaRPr lang="en-IN" sz="40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t="59400" r="38677" b="24185"/>
          <a:stretch/>
        </p:blipFill>
        <p:spPr bwMode="auto">
          <a:xfrm>
            <a:off x="251520" y="1613545"/>
            <a:ext cx="84969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3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05273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One day one word</a:t>
            </a:r>
            <a:endParaRPr lang="en-IN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96540" y="2426985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Grey</a:t>
            </a:r>
            <a:endParaRPr lang="en-IN" sz="6000" b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03573" y="3068960"/>
            <a:ext cx="13472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148064" y="2442959"/>
            <a:ext cx="12362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ধূসর</a:t>
            </a:r>
            <a:endParaRPr lang="en-IN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1490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 smtClean="0"/>
              <a:t>A </a:t>
            </a:r>
            <a:r>
              <a:rPr lang="en-IN" sz="4800" b="1" dirty="0"/>
              <a:t>large grey cat was </a:t>
            </a:r>
            <a:r>
              <a:rPr lang="en-IN" sz="4800" b="1" dirty="0" smtClean="0"/>
              <a:t>asleep.</a:t>
            </a:r>
            <a:endParaRPr lang="en-IN" sz="4800" b="1" dirty="0"/>
          </a:p>
        </p:txBody>
      </p:sp>
    </p:spTree>
    <p:extLst>
      <p:ext uri="{BB962C8B-B14F-4D97-AF65-F5344CB8AC3E}">
        <p14:creationId xmlns:p14="http://schemas.microsoft.com/office/powerpoint/2010/main" val="376879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t="74924" r="35914" b="18335"/>
          <a:stretch/>
        </p:blipFill>
        <p:spPr bwMode="auto">
          <a:xfrm>
            <a:off x="215516" y="3140968"/>
            <a:ext cx="87129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7553" y="1295201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Home Task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val="3402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580526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GOOD BYE</a:t>
            </a: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4" y="476672"/>
            <a:ext cx="878497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6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1919" y="3706126"/>
            <a:ext cx="61206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Rupa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Mollik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Rupu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Assistant Teacher</a:t>
            </a:r>
          </a:p>
          <a:p>
            <a:pPr algn="ctr"/>
            <a:r>
              <a:rPr lang="en-US" sz="3200" b="1" dirty="0" smtClean="0"/>
              <a:t>T and T gate Government primary school, </a:t>
            </a:r>
            <a:r>
              <a:rPr lang="en-US" sz="3200" b="1" dirty="0" err="1" smtClean="0"/>
              <a:t>Khagrachar</a:t>
            </a:r>
            <a:r>
              <a:rPr lang="en-US" sz="3200" dirty="0" err="1" smtClean="0"/>
              <a:t>i</a:t>
            </a:r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91" y="260648"/>
            <a:ext cx="3024336" cy="333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46071"/>
              </p:ext>
            </p:extLst>
          </p:nvPr>
        </p:nvGraphicFramePr>
        <p:xfrm>
          <a:off x="1835696" y="3429000"/>
          <a:ext cx="4032447" cy="1731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Packager Shell Object" showAsIcon="1" r:id="rId3" imgW="1107360" imgH="437760" progId="Package">
                  <p:embed/>
                </p:oleObj>
              </mc:Choice>
              <mc:Fallback>
                <p:oleObj name="Packager Shell Object" showAsIcon="1" r:id="rId3" imgW="11073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35696" y="3429000"/>
                        <a:ext cx="4032447" cy="17312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9479" y="2056661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Let’s sing Look </a:t>
            </a:r>
            <a:r>
              <a:rPr lang="en-US" sz="4000" b="1" dirty="0" err="1" smtClean="0"/>
              <a:t>Look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Look</a:t>
            </a:r>
            <a:r>
              <a:rPr lang="en-US" sz="4000" b="1" dirty="0" smtClean="0"/>
              <a:t> song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34188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7" t="29339" r="36742" b="28286"/>
          <a:stretch/>
        </p:blipFill>
        <p:spPr bwMode="auto">
          <a:xfrm>
            <a:off x="318381" y="1141"/>
            <a:ext cx="856895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12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196752"/>
            <a:ext cx="61121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Today’s Lesson is----</a:t>
            </a:r>
            <a:r>
              <a:rPr lang="en-US" sz="4800" b="1" dirty="0" smtClean="0"/>
              <a:t>Animals</a:t>
            </a:r>
          </a:p>
          <a:p>
            <a:pPr algn="ctr"/>
            <a:r>
              <a:rPr lang="en-US" sz="4800" b="1" dirty="0" smtClean="0"/>
              <a:t>Unit:29</a:t>
            </a:r>
          </a:p>
          <a:p>
            <a:pPr algn="ctr"/>
            <a:r>
              <a:rPr lang="en-US" sz="4800" b="1" dirty="0" smtClean="0"/>
              <a:t>Lesson: 4-6</a:t>
            </a:r>
          </a:p>
          <a:p>
            <a:pPr algn="ctr"/>
            <a:r>
              <a:rPr lang="en-US" sz="4800" b="1" dirty="0" smtClean="0"/>
              <a:t>Page:59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623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t="10930" r="2028" b="49580"/>
          <a:stretch/>
        </p:blipFill>
        <p:spPr bwMode="auto">
          <a:xfrm>
            <a:off x="125091" y="224644"/>
            <a:ext cx="9001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0175" y="1196752"/>
            <a:ext cx="25776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Favourite</a:t>
            </a:r>
            <a:endParaRPr lang="en-IN" sz="4800" dirty="0"/>
          </a:p>
        </p:txBody>
      </p:sp>
      <p:sp>
        <p:nvSpPr>
          <p:cNvPr id="3" name="Rectangle 2"/>
          <p:cNvSpPr/>
          <p:nvPr/>
        </p:nvSpPr>
        <p:spPr>
          <a:xfrm>
            <a:off x="3303206" y="3212976"/>
            <a:ext cx="1853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Strong</a:t>
            </a:r>
            <a:endParaRPr lang="en-IN" sz="4800" dirty="0"/>
          </a:p>
        </p:txBody>
      </p:sp>
      <p:sp>
        <p:nvSpPr>
          <p:cNvPr id="4" name="Rectangle 3"/>
          <p:cNvSpPr/>
          <p:nvPr/>
        </p:nvSpPr>
        <p:spPr>
          <a:xfrm>
            <a:off x="5036789" y="4797152"/>
            <a:ext cx="12839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Grey</a:t>
            </a:r>
            <a:endParaRPr lang="en-IN" sz="4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6580" y="2348880"/>
            <a:ext cx="13472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89521" y="4270449"/>
            <a:ext cx="13472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024932" y="5820340"/>
            <a:ext cx="134726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31580" y="1933381"/>
            <a:ext cx="144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4932" y="3885728"/>
            <a:ext cx="2700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শক্তিশালী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2200" y="5445224"/>
            <a:ext cx="10278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ধূসর</a:t>
            </a:r>
            <a:endParaRPr lang="en-IN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217" y="-17065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Introducing new words</a:t>
            </a:r>
            <a:endParaRPr lang="en-IN" sz="5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61703" y="184482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Dearest</a:t>
            </a:r>
            <a:endParaRPr lang="en-IN" sz="4800" b="1" dirty="0"/>
          </a:p>
        </p:txBody>
      </p:sp>
      <p:sp>
        <p:nvSpPr>
          <p:cNvPr id="20" name="Rectangle 19"/>
          <p:cNvSpPr/>
          <p:nvPr/>
        </p:nvSpPr>
        <p:spPr>
          <a:xfrm>
            <a:off x="1290072" y="3862486"/>
            <a:ext cx="22956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P</a:t>
            </a:r>
            <a:r>
              <a:rPr lang="en-IN" sz="4400" b="1" dirty="0" err="1" smtClean="0"/>
              <a:t>owerful</a:t>
            </a:r>
            <a:endParaRPr lang="en-IN" sz="4400" b="1" dirty="0"/>
          </a:p>
        </p:txBody>
      </p:sp>
      <p:sp>
        <p:nvSpPr>
          <p:cNvPr id="21" name="Rectangle 20"/>
          <p:cNvSpPr/>
          <p:nvPr/>
        </p:nvSpPr>
        <p:spPr>
          <a:xfrm>
            <a:off x="2075049" y="5355282"/>
            <a:ext cx="3081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/>
              <a:t>Silver </a:t>
            </a:r>
            <a:r>
              <a:rPr lang="en-US" sz="4400" b="1" dirty="0" err="1" smtClean="0"/>
              <a:t>colour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43161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  <p:bldP spid="14" grpId="0"/>
      <p:bldP spid="16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221485"/>
              </p:ext>
            </p:extLst>
          </p:nvPr>
        </p:nvGraphicFramePr>
        <p:xfrm>
          <a:off x="1998390" y="2672916"/>
          <a:ext cx="4392487" cy="1512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ackager Shell Object" showAsIcon="1" r:id="rId3" imgW="993600" imgH="437760" progId="Package">
                  <p:embed/>
                </p:oleObj>
              </mc:Choice>
              <mc:Fallback>
                <p:oleObj name="Packager Shell Object" showAsIcon="1" r:id="rId3" imgW="993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8390" y="2672916"/>
                        <a:ext cx="4392487" cy="15121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79712" y="980728"/>
            <a:ext cx="4907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Listen to the audio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906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3" t="19826" r="36426" b="39837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Arrow 2"/>
          <p:cNvSpPr/>
          <p:nvPr/>
        </p:nvSpPr>
        <p:spPr>
          <a:xfrm rot="4135152">
            <a:off x="3101913" y="1876067"/>
            <a:ext cx="1419815" cy="3969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ight Arrow 3"/>
          <p:cNvSpPr/>
          <p:nvPr/>
        </p:nvSpPr>
        <p:spPr>
          <a:xfrm rot="6632602">
            <a:off x="4993714" y="1711607"/>
            <a:ext cx="1227571" cy="3969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45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105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138</cp:revision>
  <dcterms:created xsi:type="dcterms:W3CDTF">2020-05-03T22:12:31Z</dcterms:created>
  <dcterms:modified xsi:type="dcterms:W3CDTF">2020-07-01T14:25:30Z</dcterms:modified>
</cp:coreProperties>
</file>