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57" r:id="rId4"/>
    <p:sldId id="258" r:id="rId5"/>
    <p:sldId id="260" r:id="rId6"/>
    <p:sldId id="261" r:id="rId7"/>
    <p:sldId id="262" r:id="rId8"/>
    <p:sldId id="263" r:id="rId9"/>
    <p:sldId id="264" r:id="rId10"/>
    <p:sldId id="270" r:id="rId11"/>
    <p:sldId id="266" r:id="rId12"/>
    <p:sldId id="265" r:id="rId13"/>
    <p:sldId id="267" r:id="rId14"/>
    <p:sldId id="268" r:id="rId15"/>
    <p:sldId id="269" r:id="rId16"/>
    <p:sldId id="271" r:id="rId17"/>
    <p:sldId id="272" r:id="rId18"/>
    <p:sldId id="273" r:id="rId19"/>
  </p:sldIdLst>
  <p:sldSz cx="11064875" cy="7772400"/>
  <p:notesSz cx="9144000" cy="6858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4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101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290" y="42"/>
      </p:cViewPr>
      <p:guideLst>
        <p:guide orient="horz" pos="2448"/>
        <p:guide pos="34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DBB74-020A-42CF-9F37-2CB42ACECAA4}"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96D0BC37-E5C3-4573-9561-10610D0BAE10}">
      <dgm:prSet phldrT="[Text]"/>
      <dgm:spPr/>
      <dgm:t>
        <a:bodyPr/>
        <a:lstStyle/>
        <a:p>
          <a:r>
            <a:rPr lang="en-US" dirty="0" smtClean="0"/>
            <a:t>Food</a:t>
          </a:r>
          <a:endParaRPr lang="en-US" dirty="0"/>
        </a:p>
      </dgm:t>
    </dgm:pt>
    <dgm:pt modelId="{007BEA2C-8037-4E33-99C6-59DA864B4C7D}" type="parTrans" cxnId="{124498E2-C397-479A-8A31-9FADC71F560F}">
      <dgm:prSet/>
      <dgm:spPr/>
      <dgm:t>
        <a:bodyPr/>
        <a:lstStyle/>
        <a:p>
          <a:endParaRPr lang="en-US"/>
        </a:p>
      </dgm:t>
    </dgm:pt>
    <dgm:pt modelId="{9F58EF98-B05D-4F61-BA9C-1694D8AD665C}" type="sibTrans" cxnId="{124498E2-C397-479A-8A31-9FADC71F560F}">
      <dgm:prSet/>
      <dgm:spPr/>
      <dgm:t>
        <a:bodyPr/>
        <a:lstStyle/>
        <a:p>
          <a:endParaRPr lang="en-US"/>
        </a:p>
      </dgm:t>
    </dgm:pt>
    <dgm:pt modelId="{B22521D1-E88F-482E-97F5-3D2F794E6BD2}">
      <dgm:prSet phldrT="[Text]" custT="1"/>
      <dgm:spPr>
        <a:solidFill>
          <a:srgbClr val="FFFF00"/>
        </a:solidFill>
      </dgm:spPr>
      <dgm:t>
        <a:bodyPr/>
        <a:lstStyle/>
        <a:p>
          <a:r>
            <a:rPr lang="en-US" sz="2400" dirty="0" smtClean="0">
              <a:solidFill>
                <a:srgbClr val="7030A0"/>
              </a:solidFill>
            </a:rPr>
            <a:t>1. Carbohydrate</a:t>
          </a:r>
          <a:endParaRPr lang="en-US" sz="2400" dirty="0">
            <a:solidFill>
              <a:srgbClr val="7030A0"/>
            </a:solidFill>
          </a:endParaRPr>
        </a:p>
      </dgm:t>
    </dgm:pt>
    <dgm:pt modelId="{9C55C6EE-BA8A-4C2A-B572-AB8DB75F49EE}" type="parTrans" cxnId="{BE0011CF-EAF2-4499-B84B-847315A5AF37}">
      <dgm:prSet/>
      <dgm:spPr/>
      <dgm:t>
        <a:bodyPr/>
        <a:lstStyle/>
        <a:p>
          <a:endParaRPr lang="en-US"/>
        </a:p>
      </dgm:t>
    </dgm:pt>
    <dgm:pt modelId="{12F59BF6-AF01-4186-B1FE-635B3216E196}" type="sibTrans" cxnId="{BE0011CF-EAF2-4499-B84B-847315A5AF37}">
      <dgm:prSet/>
      <dgm:spPr/>
      <dgm:t>
        <a:bodyPr/>
        <a:lstStyle/>
        <a:p>
          <a:endParaRPr lang="en-US"/>
        </a:p>
      </dgm:t>
    </dgm:pt>
    <dgm:pt modelId="{B23E1FBD-3508-4265-8352-E7AFC2672B94}">
      <dgm:prSet phldrT="[Text]" custT="1"/>
      <dgm:spPr/>
      <dgm:t>
        <a:bodyPr/>
        <a:lstStyle/>
        <a:p>
          <a:r>
            <a:rPr lang="en-US" sz="2800" dirty="0" smtClean="0">
              <a:solidFill>
                <a:srgbClr val="0000CC"/>
              </a:solidFill>
            </a:rPr>
            <a:t>4. Vitamins</a:t>
          </a:r>
          <a:endParaRPr lang="en-US" sz="2800" dirty="0">
            <a:solidFill>
              <a:srgbClr val="0000CC"/>
            </a:solidFill>
          </a:endParaRPr>
        </a:p>
      </dgm:t>
    </dgm:pt>
    <dgm:pt modelId="{8AD9C4CB-25C1-44AD-A378-F1CC2B3E86E4}" type="parTrans" cxnId="{E7073F72-72FB-4707-826C-8EE3CC71B40C}">
      <dgm:prSet/>
      <dgm:spPr/>
      <dgm:t>
        <a:bodyPr/>
        <a:lstStyle/>
        <a:p>
          <a:endParaRPr lang="en-US"/>
        </a:p>
      </dgm:t>
    </dgm:pt>
    <dgm:pt modelId="{1E28EC9F-3178-4837-8497-11E4EF8E60FA}" type="sibTrans" cxnId="{E7073F72-72FB-4707-826C-8EE3CC71B40C}">
      <dgm:prSet/>
      <dgm:spPr/>
      <dgm:t>
        <a:bodyPr/>
        <a:lstStyle/>
        <a:p>
          <a:endParaRPr lang="en-US"/>
        </a:p>
      </dgm:t>
    </dgm:pt>
    <dgm:pt modelId="{BA4D8F21-54FB-4C5C-824B-8B5DEEAD63C3}">
      <dgm:prSet phldrT="[Text]" custT="1"/>
      <dgm:spPr/>
      <dgm:t>
        <a:bodyPr/>
        <a:lstStyle/>
        <a:p>
          <a:r>
            <a:rPr lang="en-US" sz="2800" dirty="0" smtClean="0">
              <a:solidFill>
                <a:srgbClr val="0000CC"/>
              </a:solidFill>
            </a:rPr>
            <a:t>5.</a:t>
          </a:r>
        </a:p>
        <a:p>
          <a:r>
            <a:rPr lang="en-US" sz="2800" dirty="0" smtClean="0">
              <a:solidFill>
                <a:srgbClr val="0000CC"/>
              </a:solidFill>
            </a:rPr>
            <a:t>Minerals</a:t>
          </a:r>
          <a:endParaRPr lang="en-US" sz="2800" dirty="0">
            <a:solidFill>
              <a:srgbClr val="0000CC"/>
            </a:solidFill>
          </a:endParaRPr>
        </a:p>
      </dgm:t>
    </dgm:pt>
    <dgm:pt modelId="{47BBED7B-87AA-4D43-AA2B-870E10B36FCA}" type="parTrans" cxnId="{78BA498A-00E7-47DE-B8F3-1FEF92BE8FA8}">
      <dgm:prSet/>
      <dgm:spPr/>
      <dgm:t>
        <a:bodyPr/>
        <a:lstStyle/>
        <a:p>
          <a:endParaRPr lang="en-US"/>
        </a:p>
      </dgm:t>
    </dgm:pt>
    <dgm:pt modelId="{D1756BF4-41CF-4040-8266-48E6191659C6}" type="sibTrans" cxnId="{78BA498A-00E7-47DE-B8F3-1FEF92BE8FA8}">
      <dgm:prSet/>
      <dgm:spPr/>
      <dgm:t>
        <a:bodyPr/>
        <a:lstStyle/>
        <a:p>
          <a:endParaRPr lang="en-US"/>
        </a:p>
      </dgm:t>
    </dgm:pt>
    <dgm:pt modelId="{812D6EC7-86AF-4416-A5D8-B7BF856E7D22}">
      <dgm:prSet phldrT="[Text]"/>
      <dgm:spPr/>
      <dgm:t>
        <a:bodyPr/>
        <a:lstStyle/>
        <a:p>
          <a:r>
            <a:rPr lang="en-US" dirty="0" smtClean="0">
              <a:solidFill>
                <a:srgbClr val="7030A0"/>
              </a:solidFill>
            </a:rPr>
            <a:t>6. Water</a:t>
          </a:r>
          <a:endParaRPr lang="en-US" dirty="0">
            <a:solidFill>
              <a:srgbClr val="7030A0"/>
            </a:solidFill>
          </a:endParaRPr>
        </a:p>
      </dgm:t>
    </dgm:pt>
    <dgm:pt modelId="{47845CB4-F24F-4054-9E1F-CCFA1E9711AC}" type="parTrans" cxnId="{F23C4C0C-9276-4C6F-A840-6B1BE9041F0D}">
      <dgm:prSet/>
      <dgm:spPr/>
      <dgm:t>
        <a:bodyPr/>
        <a:lstStyle/>
        <a:p>
          <a:endParaRPr lang="en-US"/>
        </a:p>
      </dgm:t>
    </dgm:pt>
    <dgm:pt modelId="{E0BBF8DA-DF34-4D65-88F2-54C10043130A}" type="sibTrans" cxnId="{F23C4C0C-9276-4C6F-A840-6B1BE9041F0D}">
      <dgm:prSet/>
      <dgm:spPr/>
      <dgm:t>
        <a:bodyPr/>
        <a:lstStyle/>
        <a:p>
          <a:endParaRPr lang="en-US"/>
        </a:p>
      </dgm:t>
    </dgm:pt>
    <dgm:pt modelId="{265FE0B1-E501-4B0A-AB66-C479245A9EA9}">
      <dgm:prSet custT="1"/>
      <dgm:spPr/>
      <dgm:t>
        <a:bodyPr/>
        <a:lstStyle/>
        <a:p>
          <a:r>
            <a:rPr lang="en-US" sz="3200" dirty="0" smtClean="0">
              <a:solidFill>
                <a:srgbClr val="7030A0"/>
              </a:solidFill>
            </a:rPr>
            <a:t>3. Fat</a:t>
          </a:r>
          <a:endParaRPr lang="en-US" sz="3200" dirty="0">
            <a:solidFill>
              <a:srgbClr val="7030A0"/>
            </a:solidFill>
          </a:endParaRPr>
        </a:p>
      </dgm:t>
    </dgm:pt>
    <dgm:pt modelId="{74CDF1B9-5EAE-46EF-8C1E-3DC6E982A02A}" type="parTrans" cxnId="{A038B07F-50E0-4353-9C6A-F60253F83F77}">
      <dgm:prSet/>
      <dgm:spPr/>
      <dgm:t>
        <a:bodyPr/>
        <a:lstStyle/>
        <a:p>
          <a:endParaRPr lang="en-US"/>
        </a:p>
      </dgm:t>
    </dgm:pt>
    <dgm:pt modelId="{C053FC2A-BA78-47D0-8668-7AD865675AEF}" type="sibTrans" cxnId="{A038B07F-50E0-4353-9C6A-F60253F83F77}">
      <dgm:prSet/>
      <dgm:spPr/>
      <dgm:t>
        <a:bodyPr/>
        <a:lstStyle/>
        <a:p>
          <a:endParaRPr lang="en-US"/>
        </a:p>
      </dgm:t>
    </dgm:pt>
    <dgm:pt modelId="{F3B45DEC-E0D4-426D-876E-0CE754E6443C}">
      <dgm:prSet custT="1"/>
      <dgm:spPr>
        <a:solidFill>
          <a:srgbClr val="00B0F0"/>
        </a:solidFill>
      </dgm:spPr>
      <dgm:t>
        <a:bodyPr/>
        <a:lstStyle/>
        <a:p>
          <a:r>
            <a:rPr lang="en-US" sz="3200" dirty="0" smtClean="0">
              <a:solidFill>
                <a:srgbClr val="7030A0"/>
              </a:solidFill>
            </a:rPr>
            <a:t>2.</a:t>
          </a:r>
        </a:p>
        <a:p>
          <a:r>
            <a:rPr lang="en-US" sz="3200" dirty="0" smtClean="0">
              <a:solidFill>
                <a:srgbClr val="7030A0"/>
              </a:solidFill>
            </a:rPr>
            <a:t>Protein</a:t>
          </a:r>
          <a:endParaRPr lang="en-US" sz="3200" dirty="0">
            <a:solidFill>
              <a:srgbClr val="7030A0"/>
            </a:solidFill>
          </a:endParaRPr>
        </a:p>
      </dgm:t>
    </dgm:pt>
    <dgm:pt modelId="{65945B57-CBFE-4031-B5BD-9066277BE244}" type="parTrans" cxnId="{6FD0395D-6E53-4BB1-8F08-F755BEFBF176}">
      <dgm:prSet/>
      <dgm:spPr/>
      <dgm:t>
        <a:bodyPr/>
        <a:lstStyle/>
        <a:p>
          <a:endParaRPr lang="en-US"/>
        </a:p>
      </dgm:t>
    </dgm:pt>
    <dgm:pt modelId="{30539267-097C-40A1-87EC-F1D76D1554A6}" type="sibTrans" cxnId="{6FD0395D-6E53-4BB1-8F08-F755BEFBF176}">
      <dgm:prSet/>
      <dgm:spPr/>
      <dgm:t>
        <a:bodyPr/>
        <a:lstStyle/>
        <a:p>
          <a:endParaRPr lang="en-US"/>
        </a:p>
      </dgm:t>
    </dgm:pt>
    <dgm:pt modelId="{651FCE1F-8906-482B-985D-972C04FAE44E}" type="pres">
      <dgm:prSet presAssocID="{E61DBB74-020A-42CF-9F37-2CB42ACECAA4}" presName="cycle" presStyleCnt="0">
        <dgm:presLayoutVars>
          <dgm:chMax val="1"/>
          <dgm:dir/>
          <dgm:animLvl val="ctr"/>
          <dgm:resizeHandles val="exact"/>
        </dgm:presLayoutVars>
      </dgm:prSet>
      <dgm:spPr/>
      <dgm:t>
        <a:bodyPr/>
        <a:lstStyle/>
        <a:p>
          <a:endParaRPr lang="en-US"/>
        </a:p>
      </dgm:t>
    </dgm:pt>
    <dgm:pt modelId="{BAEF705C-53D8-4492-A537-F6E3A465F37D}" type="pres">
      <dgm:prSet presAssocID="{96D0BC37-E5C3-4573-9561-10610D0BAE10}" presName="centerShape" presStyleLbl="node0" presStyleIdx="0" presStyleCnt="1"/>
      <dgm:spPr/>
      <dgm:t>
        <a:bodyPr/>
        <a:lstStyle/>
        <a:p>
          <a:endParaRPr lang="en-US"/>
        </a:p>
      </dgm:t>
    </dgm:pt>
    <dgm:pt modelId="{76DE695E-D85C-44C3-A146-CFA3DEE9FA97}" type="pres">
      <dgm:prSet presAssocID="{9C55C6EE-BA8A-4C2A-B572-AB8DB75F49EE}" presName="Name9" presStyleLbl="parChTrans1D2" presStyleIdx="0" presStyleCnt="6"/>
      <dgm:spPr/>
      <dgm:t>
        <a:bodyPr/>
        <a:lstStyle/>
        <a:p>
          <a:endParaRPr lang="en-US"/>
        </a:p>
      </dgm:t>
    </dgm:pt>
    <dgm:pt modelId="{7B1EF3C6-36CF-425A-A24D-3909F93EB989}" type="pres">
      <dgm:prSet presAssocID="{9C55C6EE-BA8A-4C2A-B572-AB8DB75F49EE}" presName="connTx" presStyleLbl="parChTrans1D2" presStyleIdx="0" presStyleCnt="6"/>
      <dgm:spPr/>
      <dgm:t>
        <a:bodyPr/>
        <a:lstStyle/>
        <a:p>
          <a:endParaRPr lang="en-US"/>
        </a:p>
      </dgm:t>
    </dgm:pt>
    <dgm:pt modelId="{9BBFDD9C-FADE-4418-AD4C-D24F910910B9}" type="pres">
      <dgm:prSet presAssocID="{B22521D1-E88F-482E-97F5-3D2F794E6BD2}" presName="node" presStyleLbl="node1" presStyleIdx="0" presStyleCnt="6" custScaleX="153317" custScaleY="102973">
        <dgm:presLayoutVars>
          <dgm:bulletEnabled val="1"/>
        </dgm:presLayoutVars>
      </dgm:prSet>
      <dgm:spPr/>
      <dgm:t>
        <a:bodyPr/>
        <a:lstStyle/>
        <a:p>
          <a:endParaRPr lang="en-US"/>
        </a:p>
      </dgm:t>
    </dgm:pt>
    <dgm:pt modelId="{6E0DF01B-1875-4DD3-AA4A-025C15835CEF}" type="pres">
      <dgm:prSet presAssocID="{65945B57-CBFE-4031-B5BD-9066277BE244}" presName="Name9" presStyleLbl="parChTrans1D2" presStyleIdx="1" presStyleCnt="6"/>
      <dgm:spPr/>
      <dgm:t>
        <a:bodyPr/>
        <a:lstStyle/>
        <a:p>
          <a:endParaRPr lang="en-US"/>
        </a:p>
      </dgm:t>
    </dgm:pt>
    <dgm:pt modelId="{F18895D9-A154-44D7-8A2D-A02931FACC93}" type="pres">
      <dgm:prSet presAssocID="{65945B57-CBFE-4031-B5BD-9066277BE244}" presName="connTx" presStyleLbl="parChTrans1D2" presStyleIdx="1" presStyleCnt="6"/>
      <dgm:spPr/>
      <dgm:t>
        <a:bodyPr/>
        <a:lstStyle/>
        <a:p>
          <a:endParaRPr lang="en-US"/>
        </a:p>
      </dgm:t>
    </dgm:pt>
    <dgm:pt modelId="{DB0DA514-428E-4327-8263-65B8E6C2B711}" type="pres">
      <dgm:prSet presAssocID="{F3B45DEC-E0D4-426D-876E-0CE754E6443C}" presName="node" presStyleLbl="node1" presStyleIdx="1" presStyleCnt="6" custScaleX="125109" custScaleY="114786">
        <dgm:presLayoutVars>
          <dgm:bulletEnabled val="1"/>
        </dgm:presLayoutVars>
      </dgm:prSet>
      <dgm:spPr/>
      <dgm:t>
        <a:bodyPr/>
        <a:lstStyle/>
        <a:p>
          <a:endParaRPr lang="en-US"/>
        </a:p>
      </dgm:t>
    </dgm:pt>
    <dgm:pt modelId="{2272E24A-D7FA-4643-80DF-CD080F8C30B8}" type="pres">
      <dgm:prSet presAssocID="{74CDF1B9-5EAE-46EF-8C1E-3DC6E982A02A}" presName="Name9" presStyleLbl="parChTrans1D2" presStyleIdx="2" presStyleCnt="6"/>
      <dgm:spPr/>
      <dgm:t>
        <a:bodyPr/>
        <a:lstStyle/>
        <a:p>
          <a:endParaRPr lang="en-US"/>
        </a:p>
      </dgm:t>
    </dgm:pt>
    <dgm:pt modelId="{A403249B-7289-4C7F-9F34-9355528BA7D7}" type="pres">
      <dgm:prSet presAssocID="{74CDF1B9-5EAE-46EF-8C1E-3DC6E982A02A}" presName="connTx" presStyleLbl="parChTrans1D2" presStyleIdx="2" presStyleCnt="6"/>
      <dgm:spPr/>
      <dgm:t>
        <a:bodyPr/>
        <a:lstStyle/>
        <a:p>
          <a:endParaRPr lang="en-US"/>
        </a:p>
      </dgm:t>
    </dgm:pt>
    <dgm:pt modelId="{51F20B9D-F7B0-40EF-9B1E-695908EC8580}" type="pres">
      <dgm:prSet presAssocID="{265FE0B1-E501-4B0A-AB66-C479245A9EA9}" presName="node" presStyleLbl="node1" presStyleIdx="2" presStyleCnt="6" custScaleX="116386" custScaleY="106376">
        <dgm:presLayoutVars>
          <dgm:bulletEnabled val="1"/>
        </dgm:presLayoutVars>
      </dgm:prSet>
      <dgm:spPr/>
      <dgm:t>
        <a:bodyPr/>
        <a:lstStyle/>
        <a:p>
          <a:endParaRPr lang="en-US"/>
        </a:p>
      </dgm:t>
    </dgm:pt>
    <dgm:pt modelId="{97C34948-67B4-4A20-BAD9-4A29E75F98CD}" type="pres">
      <dgm:prSet presAssocID="{8AD9C4CB-25C1-44AD-A378-F1CC2B3E86E4}" presName="Name9" presStyleLbl="parChTrans1D2" presStyleIdx="3" presStyleCnt="6"/>
      <dgm:spPr/>
      <dgm:t>
        <a:bodyPr/>
        <a:lstStyle/>
        <a:p>
          <a:endParaRPr lang="en-US"/>
        </a:p>
      </dgm:t>
    </dgm:pt>
    <dgm:pt modelId="{782A3F8E-BE8C-46BB-B767-05C843FA6B26}" type="pres">
      <dgm:prSet presAssocID="{8AD9C4CB-25C1-44AD-A378-F1CC2B3E86E4}" presName="connTx" presStyleLbl="parChTrans1D2" presStyleIdx="3" presStyleCnt="6"/>
      <dgm:spPr/>
      <dgm:t>
        <a:bodyPr/>
        <a:lstStyle/>
        <a:p>
          <a:endParaRPr lang="en-US"/>
        </a:p>
      </dgm:t>
    </dgm:pt>
    <dgm:pt modelId="{8C1D4BB0-AB15-4D5B-9A17-DF26DA916D70}" type="pres">
      <dgm:prSet presAssocID="{B23E1FBD-3508-4265-8352-E7AFC2672B94}" presName="node" presStyleLbl="node1" presStyleIdx="3" presStyleCnt="6" custScaleX="118737" custScaleY="98779">
        <dgm:presLayoutVars>
          <dgm:bulletEnabled val="1"/>
        </dgm:presLayoutVars>
      </dgm:prSet>
      <dgm:spPr/>
      <dgm:t>
        <a:bodyPr/>
        <a:lstStyle/>
        <a:p>
          <a:endParaRPr lang="en-US"/>
        </a:p>
      </dgm:t>
    </dgm:pt>
    <dgm:pt modelId="{1C421F36-6275-4DFE-851A-E5BF633BE432}" type="pres">
      <dgm:prSet presAssocID="{47BBED7B-87AA-4D43-AA2B-870E10B36FCA}" presName="Name9" presStyleLbl="parChTrans1D2" presStyleIdx="4" presStyleCnt="6"/>
      <dgm:spPr/>
      <dgm:t>
        <a:bodyPr/>
        <a:lstStyle/>
        <a:p>
          <a:endParaRPr lang="en-US"/>
        </a:p>
      </dgm:t>
    </dgm:pt>
    <dgm:pt modelId="{DFA4F4D1-647D-4FAA-A471-DB95B6F45A3F}" type="pres">
      <dgm:prSet presAssocID="{47BBED7B-87AA-4D43-AA2B-870E10B36FCA}" presName="connTx" presStyleLbl="parChTrans1D2" presStyleIdx="4" presStyleCnt="6"/>
      <dgm:spPr/>
      <dgm:t>
        <a:bodyPr/>
        <a:lstStyle/>
        <a:p>
          <a:endParaRPr lang="en-US"/>
        </a:p>
      </dgm:t>
    </dgm:pt>
    <dgm:pt modelId="{05AB4DB1-D330-422C-B5E5-52D2D6CEC18F}" type="pres">
      <dgm:prSet presAssocID="{BA4D8F21-54FB-4C5C-824B-8B5DEEAD63C3}" presName="node" presStyleLbl="node1" presStyleIdx="4" presStyleCnt="6" custScaleX="138312">
        <dgm:presLayoutVars>
          <dgm:bulletEnabled val="1"/>
        </dgm:presLayoutVars>
      </dgm:prSet>
      <dgm:spPr/>
      <dgm:t>
        <a:bodyPr/>
        <a:lstStyle/>
        <a:p>
          <a:endParaRPr lang="en-US"/>
        </a:p>
      </dgm:t>
    </dgm:pt>
    <dgm:pt modelId="{E05F9E00-8EBA-4E02-80CC-3DACEB9B8290}" type="pres">
      <dgm:prSet presAssocID="{47845CB4-F24F-4054-9E1F-CCFA1E9711AC}" presName="Name9" presStyleLbl="parChTrans1D2" presStyleIdx="5" presStyleCnt="6"/>
      <dgm:spPr/>
      <dgm:t>
        <a:bodyPr/>
        <a:lstStyle/>
        <a:p>
          <a:endParaRPr lang="en-US"/>
        </a:p>
      </dgm:t>
    </dgm:pt>
    <dgm:pt modelId="{79486D78-3129-4884-BF83-B45C710630C5}" type="pres">
      <dgm:prSet presAssocID="{47845CB4-F24F-4054-9E1F-CCFA1E9711AC}" presName="connTx" presStyleLbl="parChTrans1D2" presStyleIdx="5" presStyleCnt="6"/>
      <dgm:spPr/>
      <dgm:t>
        <a:bodyPr/>
        <a:lstStyle/>
        <a:p>
          <a:endParaRPr lang="en-US"/>
        </a:p>
      </dgm:t>
    </dgm:pt>
    <dgm:pt modelId="{663A9A39-B326-41D5-B49C-64F5533CAEBC}" type="pres">
      <dgm:prSet presAssocID="{812D6EC7-86AF-4416-A5D8-B7BF856E7D22}" presName="node" presStyleLbl="node1" presStyleIdx="5" presStyleCnt="6">
        <dgm:presLayoutVars>
          <dgm:bulletEnabled val="1"/>
        </dgm:presLayoutVars>
      </dgm:prSet>
      <dgm:spPr/>
      <dgm:t>
        <a:bodyPr/>
        <a:lstStyle/>
        <a:p>
          <a:endParaRPr lang="en-US"/>
        </a:p>
      </dgm:t>
    </dgm:pt>
  </dgm:ptLst>
  <dgm:cxnLst>
    <dgm:cxn modelId="{07E8CC03-D28F-4E0A-BD3F-409363B63FB8}" type="presOf" srcId="{8AD9C4CB-25C1-44AD-A378-F1CC2B3E86E4}" destId="{782A3F8E-BE8C-46BB-B767-05C843FA6B26}" srcOrd="1" destOrd="0" presId="urn:microsoft.com/office/officeart/2005/8/layout/radial1"/>
    <dgm:cxn modelId="{BE0011CF-EAF2-4499-B84B-847315A5AF37}" srcId="{96D0BC37-E5C3-4573-9561-10610D0BAE10}" destId="{B22521D1-E88F-482E-97F5-3D2F794E6BD2}" srcOrd="0" destOrd="0" parTransId="{9C55C6EE-BA8A-4C2A-B572-AB8DB75F49EE}" sibTransId="{12F59BF6-AF01-4186-B1FE-635B3216E196}"/>
    <dgm:cxn modelId="{310A9B3C-0B30-43BC-80A3-621A8D66E825}" type="presOf" srcId="{F3B45DEC-E0D4-426D-876E-0CE754E6443C}" destId="{DB0DA514-428E-4327-8263-65B8E6C2B711}" srcOrd="0" destOrd="0" presId="urn:microsoft.com/office/officeart/2005/8/layout/radial1"/>
    <dgm:cxn modelId="{882F40A0-94C1-424A-B992-1364473EE1FA}" type="presOf" srcId="{265FE0B1-E501-4B0A-AB66-C479245A9EA9}" destId="{51F20B9D-F7B0-40EF-9B1E-695908EC8580}" srcOrd="0" destOrd="0" presId="urn:microsoft.com/office/officeart/2005/8/layout/radial1"/>
    <dgm:cxn modelId="{1CCA36A3-8BF8-4BE3-87AB-255CEEBA37E3}" type="presOf" srcId="{65945B57-CBFE-4031-B5BD-9066277BE244}" destId="{F18895D9-A154-44D7-8A2D-A02931FACC93}" srcOrd="1" destOrd="0" presId="urn:microsoft.com/office/officeart/2005/8/layout/radial1"/>
    <dgm:cxn modelId="{3DDDB52C-5C57-4FF0-A011-26A2054351BA}" type="presOf" srcId="{47BBED7B-87AA-4D43-AA2B-870E10B36FCA}" destId="{DFA4F4D1-647D-4FAA-A471-DB95B6F45A3F}" srcOrd="1" destOrd="0" presId="urn:microsoft.com/office/officeart/2005/8/layout/radial1"/>
    <dgm:cxn modelId="{FA47CA72-C8A3-46C2-9B92-36E6D5B6860C}" type="presOf" srcId="{47BBED7B-87AA-4D43-AA2B-870E10B36FCA}" destId="{1C421F36-6275-4DFE-851A-E5BF633BE432}" srcOrd="0" destOrd="0" presId="urn:microsoft.com/office/officeart/2005/8/layout/radial1"/>
    <dgm:cxn modelId="{94D43FC9-D903-4344-BCC5-381FB9A96529}" type="presOf" srcId="{B23E1FBD-3508-4265-8352-E7AFC2672B94}" destId="{8C1D4BB0-AB15-4D5B-9A17-DF26DA916D70}" srcOrd="0" destOrd="0" presId="urn:microsoft.com/office/officeart/2005/8/layout/radial1"/>
    <dgm:cxn modelId="{3A6294F8-3C95-47B9-A04D-C3779FDAFC11}" type="presOf" srcId="{BA4D8F21-54FB-4C5C-824B-8B5DEEAD63C3}" destId="{05AB4DB1-D330-422C-B5E5-52D2D6CEC18F}" srcOrd="0" destOrd="0" presId="urn:microsoft.com/office/officeart/2005/8/layout/radial1"/>
    <dgm:cxn modelId="{FC5A51AE-E8C0-40A1-A98B-DFDD44FFB644}" type="presOf" srcId="{B22521D1-E88F-482E-97F5-3D2F794E6BD2}" destId="{9BBFDD9C-FADE-4418-AD4C-D24F910910B9}" srcOrd="0" destOrd="0" presId="urn:microsoft.com/office/officeart/2005/8/layout/radial1"/>
    <dgm:cxn modelId="{43CB79CF-9B5B-4103-AF83-17DF0151B24D}" type="presOf" srcId="{74CDF1B9-5EAE-46EF-8C1E-3DC6E982A02A}" destId="{2272E24A-D7FA-4643-80DF-CD080F8C30B8}" srcOrd="0" destOrd="0" presId="urn:microsoft.com/office/officeart/2005/8/layout/radial1"/>
    <dgm:cxn modelId="{A038B07F-50E0-4353-9C6A-F60253F83F77}" srcId="{96D0BC37-E5C3-4573-9561-10610D0BAE10}" destId="{265FE0B1-E501-4B0A-AB66-C479245A9EA9}" srcOrd="2" destOrd="0" parTransId="{74CDF1B9-5EAE-46EF-8C1E-3DC6E982A02A}" sibTransId="{C053FC2A-BA78-47D0-8668-7AD865675AEF}"/>
    <dgm:cxn modelId="{F171A0C3-525B-47C5-B70D-E114F77010BE}" type="presOf" srcId="{74CDF1B9-5EAE-46EF-8C1E-3DC6E982A02A}" destId="{A403249B-7289-4C7F-9F34-9355528BA7D7}" srcOrd="1" destOrd="0" presId="urn:microsoft.com/office/officeart/2005/8/layout/radial1"/>
    <dgm:cxn modelId="{069AFE45-7FE7-47B9-8E7B-A6A05AC9D47B}" type="presOf" srcId="{96D0BC37-E5C3-4573-9561-10610D0BAE10}" destId="{BAEF705C-53D8-4492-A537-F6E3A465F37D}" srcOrd="0" destOrd="0" presId="urn:microsoft.com/office/officeart/2005/8/layout/radial1"/>
    <dgm:cxn modelId="{E7073F72-72FB-4707-826C-8EE3CC71B40C}" srcId="{96D0BC37-E5C3-4573-9561-10610D0BAE10}" destId="{B23E1FBD-3508-4265-8352-E7AFC2672B94}" srcOrd="3" destOrd="0" parTransId="{8AD9C4CB-25C1-44AD-A378-F1CC2B3E86E4}" sibTransId="{1E28EC9F-3178-4837-8497-11E4EF8E60FA}"/>
    <dgm:cxn modelId="{FE8899BE-7AF1-4CCC-9618-6CEF0327B0A6}" type="presOf" srcId="{47845CB4-F24F-4054-9E1F-CCFA1E9711AC}" destId="{E05F9E00-8EBA-4E02-80CC-3DACEB9B8290}" srcOrd="0" destOrd="0" presId="urn:microsoft.com/office/officeart/2005/8/layout/radial1"/>
    <dgm:cxn modelId="{189AE86F-330C-48B7-A21E-DB36522FE9AF}" type="presOf" srcId="{E61DBB74-020A-42CF-9F37-2CB42ACECAA4}" destId="{651FCE1F-8906-482B-985D-972C04FAE44E}" srcOrd="0" destOrd="0" presId="urn:microsoft.com/office/officeart/2005/8/layout/radial1"/>
    <dgm:cxn modelId="{6FD0395D-6E53-4BB1-8F08-F755BEFBF176}" srcId="{96D0BC37-E5C3-4573-9561-10610D0BAE10}" destId="{F3B45DEC-E0D4-426D-876E-0CE754E6443C}" srcOrd="1" destOrd="0" parTransId="{65945B57-CBFE-4031-B5BD-9066277BE244}" sibTransId="{30539267-097C-40A1-87EC-F1D76D1554A6}"/>
    <dgm:cxn modelId="{F23C4C0C-9276-4C6F-A840-6B1BE9041F0D}" srcId="{96D0BC37-E5C3-4573-9561-10610D0BAE10}" destId="{812D6EC7-86AF-4416-A5D8-B7BF856E7D22}" srcOrd="5" destOrd="0" parTransId="{47845CB4-F24F-4054-9E1F-CCFA1E9711AC}" sibTransId="{E0BBF8DA-DF34-4D65-88F2-54C10043130A}"/>
    <dgm:cxn modelId="{0B1784DF-1686-451E-85A1-86979E3F90C2}" type="presOf" srcId="{65945B57-CBFE-4031-B5BD-9066277BE244}" destId="{6E0DF01B-1875-4DD3-AA4A-025C15835CEF}" srcOrd="0" destOrd="0" presId="urn:microsoft.com/office/officeart/2005/8/layout/radial1"/>
    <dgm:cxn modelId="{F019B88C-44CA-4B68-B507-F3B25045406E}" type="presOf" srcId="{9C55C6EE-BA8A-4C2A-B572-AB8DB75F49EE}" destId="{7B1EF3C6-36CF-425A-A24D-3909F93EB989}" srcOrd="1" destOrd="0" presId="urn:microsoft.com/office/officeart/2005/8/layout/radial1"/>
    <dgm:cxn modelId="{16C9A613-2E26-4F8F-AD45-C3D231AE3B0D}" type="presOf" srcId="{812D6EC7-86AF-4416-A5D8-B7BF856E7D22}" destId="{663A9A39-B326-41D5-B49C-64F5533CAEBC}" srcOrd="0" destOrd="0" presId="urn:microsoft.com/office/officeart/2005/8/layout/radial1"/>
    <dgm:cxn modelId="{ED11D5E5-31FE-48B0-A587-E7F8EBECC577}" type="presOf" srcId="{9C55C6EE-BA8A-4C2A-B572-AB8DB75F49EE}" destId="{76DE695E-D85C-44C3-A146-CFA3DEE9FA97}" srcOrd="0" destOrd="0" presId="urn:microsoft.com/office/officeart/2005/8/layout/radial1"/>
    <dgm:cxn modelId="{66BA722C-6FDF-4D8E-B41C-E578ED93572E}" type="presOf" srcId="{8AD9C4CB-25C1-44AD-A378-F1CC2B3E86E4}" destId="{97C34948-67B4-4A20-BAD9-4A29E75F98CD}" srcOrd="0" destOrd="0" presId="urn:microsoft.com/office/officeart/2005/8/layout/radial1"/>
    <dgm:cxn modelId="{24B9FB7B-A9E4-4D2F-A447-772E2C7DB961}" type="presOf" srcId="{47845CB4-F24F-4054-9E1F-CCFA1E9711AC}" destId="{79486D78-3129-4884-BF83-B45C710630C5}" srcOrd="1" destOrd="0" presId="urn:microsoft.com/office/officeart/2005/8/layout/radial1"/>
    <dgm:cxn modelId="{124498E2-C397-479A-8A31-9FADC71F560F}" srcId="{E61DBB74-020A-42CF-9F37-2CB42ACECAA4}" destId="{96D0BC37-E5C3-4573-9561-10610D0BAE10}" srcOrd="0" destOrd="0" parTransId="{007BEA2C-8037-4E33-99C6-59DA864B4C7D}" sibTransId="{9F58EF98-B05D-4F61-BA9C-1694D8AD665C}"/>
    <dgm:cxn modelId="{78BA498A-00E7-47DE-B8F3-1FEF92BE8FA8}" srcId="{96D0BC37-E5C3-4573-9561-10610D0BAE10}" destId="{BA4D8F21-54FB-4C5C-824B-8B5DEEAD63C3}" srcOrd="4" destOrd="0" parTransId="{47BBED7B-87AA-4D43-AA2B-870E10B36FCA}" sibTransId="{D1756BF4-41CF-4040-8266-48E6191659C6}"/>
    <dgm:cxn modelId="{A048D0E6-3C4A-438A-9376-7EA971B58788}" type="presParOf" srcId="{651FCE1F-8906-482B-985D-972C04FAE44E}" destId="{BAEF705C-53D8-4492-A537-F6E3A465F37D}" srcOrd="0" destOrd="0" presId="urn:microsoft.com/office/officeart/2005/8/layout/radial1"/>
    <dgm:cxn modelId="{78FC17CA-E690-4646-8D76-B744953A8D6D}" type="presParOf" srcId="{651FCE1F-8906-482B-985D-972C04FAE44E}" destId="{76DE695E-D85C-44C3-A146-CFA3DEE9FA97}" srcOrd="1" destOrd="0" presId="urn:microsoft.com/office/officeart/2005/8/layout/radial1"/>
    <dgm:cxn modelId="{DF2D3841-61A1-4B8A-99C6-BB8388980E46}" type="presParOf" srcId="{76DE695E-D85C-44C3-A146-CFA3DEE9FA97}" destId="{7B1EF3C6-36CF-425A-A24D-3909F93EB989}" srcOrd="0" destOrd="0" presId="urn:microsoft.com/office/officeart/2005/8/layout/radial1"/>
    <dgm:cxn modelId="{F522B21E-F140-4A32-B82E-4A1C3414F624}" type="presParOf" srcId="{651FCE1F-8906-482B-985D-972C04FAE44E}" destId="{9BBFDD9C-FADE-4418-AD4C-D24F910910B9}" srcOrd="2" destOrd="0" presId="urn:microsoft.com/office/officeart/2005/8/layout/radial1"/>
    <dgm:cxn modelId="{E0567DBD-7CB9-454A-A641-81F31768E939}" type="presParOf" srcId="{651FCE1F-8906-482B-985D-972C04FAE44E}" destId="{6E0DF01B-1875-4DD3-AA4A-025C15835CEF}" srcOrd="3" destOrd="0" presId="urn:microsoft.com/office/officeart/2005/8/layout/radial1"/>
    <dgm:cxn modelId="{7744400A-7543-4981-978A-3A7B8A7DDF16}" type="presParOf" srcId="{6E0DF01B-1875-4DD3-AA4A-025C15835CEF}" destId="{F18895D9-A154-44D7-8A2D-A02931FACC93}" srcOrd="0" destOrd="0" presId="urn:microsoft.com/office/officeart/2005/8/layout/radial1"/>
    <dgm:cxn modelId="{2236F1D8-F7D6-4893-99D3-C2D106C2CB68}" type="presParOf" srcId="{651FCE1F-8906-482B-985D-972C04FAE44E}" destId="{DB0DA514-428E-4327-8263-65B8E6C2B711}" srcOrd="4" destOrd="0" presId="urn:microsoft.com/office/officeart/2005/8/layout/radial1"/>
    <dgm:cxn modelId="{2C4315E9-3DB6-4013-9995-1F189CFDB2AA}" type="presParOf" srcId="{651FCE1F-8906-482B-985D-972C04FAE44E}" destId="{2272E24A-D7FA-4643-80DF-CD080F8C30B8}" srcOrd="5" destOrd="0" presId="urn:microsoft.com/office/officeart/2005/8/layout/radial1"/>
    <dgm:cxn modelId="{4A192A24-8BF0-4C20-A524-A38A1AEA17A2}" type="presParOf" srcId="{2272E24A-D7FA-4643-80DF-CD080F8C30B8}" destId="{A403249B-7289-4C7F-9F34-9355528BA7D7}" srcOrd="0" destOrd="0" presId="urn:microsoft.com/office/officeart/2005/8/layout/radial1"/>
    <dgm:cxn modelId="{47C573AD-1D74-4435-ADA5-C924D9FFAA9C}" type="presParOf" srcId="{651FCE1F-8906-482B-985D-972C04FAE44E}" destId="{51F20B9D-F7B0-40EF-9B1E-695908EC8580}" srcOrd="6" destOrd="0" presId="urn:microsoft.com/office/officeart/2005/8/layout/radial1"/>
    <dgm:cxn modelId="{511D709B-F632-44F0-B32E-C93F4E8C5324}" type="presParOf" srcId="{651FCE1F-8906-482B-985D-972C04FAE44E}" destId="{97C34948-67B4-4A20-BAD9-4A29E75F98CD}" srcOrd="7" destOrd="0" presId="urn:microsoft.com/office/officeart/2005/8/layout/radial1"/>
    <dgm:cxn modelId="{3FCFC69F-0815-4260-B60B-959722F23469}" type="presParOf" srcId="{97C34948-67B4-4A20-BAD9-4A29E75F98CD}" destId="{782A3F8E-BE8C-46BB-B767-05C843FA6B26}" srcOrd="0" destOrd="0" presId="urn:microsoft.com/office/officeart/2005/8/layout/radial1"/>
    <dgm:cxn modelId="{5A8678ED-2D59-446E-81CF-F38E09DDAB22}" type="presParOf" srcId="{651FCE1F-8906-482B-985D-972C04FAE44E}" destId="{8C1D4BB0-AB15-4D5B-9A17-DF26DA916D70}" srcOrd="8" destOrd="0" presId="urn:microsoft.com/office/officeart/2005/8/layout/radial1"/>
    <dgm:cxn modelId="{B9F3A1A5-7094-46BB-8F04-6EE8185D56F7}" type="presParOf" srcId="{651FCE1F-8906-482B-985D-972C04FAE44E}" destId="{1C421F36-6275-4DFE-851A-E5BF633BE432}" srcOrd="9" destOrd="0" presId="urn:microsoft.com/office/officeart/2005/8/layout/radial1"/>
    <dgm:cxn modelId="{5BA82BC8-ABA6-46D2-B05D-DF722088CC1C}" type="presParOf" srcId="{1C421F36-6275-4DFE-851A-E5BF633BE432}" destId="{DFA4F4D1-647D-4FAA-A471-DB95B6F45A3F}" srcOrd="0" destOrd="0" presId="urn:microsoft.com/office/officeart/2005/8/layout/radial1"/>
    <dgm:cxn modelId="{BE1662C6-42B3-40E6-954B-F3E5C0F7F33C}" type="presParOf" srcId="{651FCE1F-8906-482B-985D-972C04FAE44E}" destId="{05AB4DB1-D330-422C-B5E5-52D2D6CEC18F}" srcOrd="10" destOrd="0" presId="urn:microsoft.com/office/officeart/2005/8/layout/radial1"/>
    <dgm:cxn modelId="{5BEDA17A-0653-434E-8F34-35E7460C9808}" type="presParOf" srcId="{651FCE1F-8906-482B-985D-972C04FAE44E}" destId="{E05F9E00-8EBA-4E02-80CC-3DACEB9B8290}" srcOrd="11" destOrd="0" presId="urn:microsoft.com/office/officeart/2005/8/layout/radial1"/>
    <dgm:cxn modelId="{09C38690-26A3-49A1-81A8-0D8F7F5C4A4B}" type="presParOf" srcId="{E05F9E00-8EBA-4E02-80CC-3DACEB9B8290}" destId="{79486D78-3129-4884-BF83-B45C710630C5}" srcOrd="0" destOrd="0" presId="urn:microsoft.com/office/officeart/2005/8/layout/radial1"/>
    <dgm:cxn modelId="{4BCA3625-65BF-4064-A19D-144781001354}" type="presParOf" srcId="{651FCE1F-8906-482B-985D-972C04FAE44E}" destId="{663A9A39-B326-41D5-B49C-64F5533CAEBC}"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F705C-53D8-4492-A537-F6E3A465F37D}">
      <dsp:nvSpPr>
        <dsp:cNvPr id="0" name=""/>
        <dsp:cNvSpPr/>
      </dsp:nvSpPr>
      <dsp:spPr>
        <a:xfrm>
          <a:off x="4348837" y="2150879"/>
          <a:ext cx="1620074" cy="162007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Food</a:t>
          </a:r>
          <a:endParaRPr lang="en-US" sz="4200" kern="1200" dirty="0"/>
        </a:p>
      </dsp:txBody>
      <dsp:txXfrm>
        <a:off x="4586091" y="2388133"/>
        <a:ext cx="1145566" cy="1145566"/>
      </dsp:txXfrm>
    </dsp:sp>
    <dsp:sp modelId="{76DE695E-D85C-44C3-A146-CFA3DEE9FA97}">
      <dsp:nvSpPr>
        <dsp:cNvPr id="0" name=""/>
        <dsp:cNvSpPr/>
      </dsp:nvSpPr>
      <dsp:spPr>
        <a:xfrm rot="16200000">
          <a:off x="4926755" y="1904480"/>
          <a:ext cx="464239" cy="28559"/>
        </a:xfrm>
        <a:custGeom>
          <a:avLst/>
          <a:gdLst/>
          <a:ahLst/>
          <a:cxnLst/>
          <a:rect l="0" t="0" r="0" b="0"/>
          <a:pathLst>
            <a:path>
              <a:moveTo>
                <a:pt x="0" y="14279"/>
              </a:moveTo>
              <a:lnTo>
                <a:pt x="464239" y="142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47268" y="1907154"/>
        <a:ext cx="23211" cy="23211"/>
      </dsp:txXfrm>
    </dsp:sp>
    <dsp:sp modelId="{9BBFDD9C-FADE-4418-AD4C-D24F910910B9}">
      <dsp:nvSpPr>
        <dsp:cNvPr id="0" name=""/>
        <dsp:cNvSpPr/>
      </dsp:nvSpPr>
      <dsp:spPr>
        <a:xfrm>
          <a:off x="3916950" y="18401"/>
          <a:ext cx="2483848" cy="166823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7030A0"/>
              </a:solidFill>
            </a:rPr>
            <a:t>1. Carbohydrate</a:t>
          </a:r>
          <a:endParaRPr lang="en-US" sz="2400" kern="1200" dirty="0">
            <a:solidFill>
              <a:srgbClr val="7030A0"/>
            </a:solidFill>
          </a:endParaRPr>
        </a:p>
      </dsp:txBody>
      <dsp:txXfrm>
        <a:off x="4280701" y="262709"/>
        <a:ext cx="1756346" cy="1179622"/>
      </dsp:txXfrm>
    </dsp:sp>
    <dsp:sp modelId="{6E0DF01B-1875-4DD3-AA4A-025C15835CEF}">
      <dsp:nvSpPr>
        <dsp:cNvPr id="0" name=""/>
        <dsp:cNvSpPr/>
      </dsp:nvSpPr>
      <dsp:spPr>
        <a:xfrm rot="19800000">
          <a:off x="5839759" y="2464635"/>
          <a:ext cx="307931" cy="28559"/>
        </a:xfrm>
        <a:custGeom>
          <a:avLst/>
          <a:gdLst/>
          <a:ahLst/>
          <a:cxnLst/>
          <a:rect l="0" t="0" r="0" b="0"/>
          <a:pathLst>
            <a:path>
              <a:moveTo>
                <a:pt x="0" y="14279"/>
              </a:moveTo>
              <a:lnTo>
                <a:pt x="307931" y="142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86027" y="2471217"/>
        <a:ext cx="15396" cy="15396"/>
      </dsp:txXfrm>
    </dsp:sp>
    <dsp:sp modelId="{DB0DA514-428E-4327-8263-65B8E6C2B711}">
      <dsp:nvSpPr>
        <dsp:cNvPr id="0" name=""/>
        <dsp:cNvSpPr/>
      </dsp:nvSpPr>
      <dsp:spPr>
        <a:xfrm>
          <a:off x="5971369" y="976910"/>
          <a:ext cx="2026858" cy="185961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7030A0"/>
              </a:solidFill>
            </a:rPr>
            <a:t>2.</a:t>
          </a:r>
        </a:p>
        <a:p>
          <a:pPr lvl="0" algn="ctr" defTabSz="1422400">
            <a:lnSpc>
              <a:spcPct val="90000"/>
            </a:lnSpc>
            <a:spcBef>
              <a:spcPct val="0"/>
            </a:spcBef>
            <a:spcAft>
              <a:spcPct val="35000"/>
            </a:spcAft>
          </a:pPr>
          <a:r>
            <a:rPr lang="en-US" sz="3200" kern="1200" dirty="0" smtClean="0">
              <a:solidFill>
                <a:srgbClr val="7030A0"/>
              </a:solidFill>
            </a:rPr>
            <a:t>Protein</a:t>
          </a:r>
          <a:endParaRPr lang="en-US" sz="3200" kern="1200" dirty="0">
            <a:solidFill>
              <a:srgbClr val="7030A0"/>
            </a:solidFill>
          </a:endParaRPr>
        </a:p>
      </dsp:txBody>
      <dsp:txXfrm>
        <a:off x="6268195" y="1249245"/>
        <a:ext cx="1433206" cy="1314948"/>
      </dsp:txXfrm>
    </dsp:sp>
    <dsp:sp modelId="{2272E24A-D7FA-4643-80DF-CD080F8C30B8}">
      <dsp:nvSpPr>
        <dsp:cNvPr id="0" name=""/>
        <dsp:cNvSpPr/>
      </dsp:nvSpPr>
      <dsp:spPr>
        <a:xfrm rot="1800000">
          <a:off x="5835066" y="3446152"/>
          <a:ext cx="377986" cy="28559"/>
        </a:xfrm>
        <a:custGeom>
          <a:avLst/>
          <a:gdLst/>
          <a:ahLst/>
          <a:cxnLst/>
          <a:rect l="0" t="0" r="0" b="0"/>
          <a:pathLst>
            <a:path>
              <a:moveTo>
                <a:pt x="0" y="14279"/>
              </a:moveTo>
              <a:lnTo>
                <a:pt x="377986" y="142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4610" y="3450982"/>
        <a:ext cx="18899" cy="18899"/>
      </dsp:txXfrm>
    </dsp:sp>
    <dsp:sp modelId="{51F20B9D-F7B0-40EF-9B1E-695908EC8580}">
      <dsp:nvSpPr>
        <dsp:cNvPr id="0" name=""/>
        <dsp:cNvSpPr/>
      </dsp:nvSpPr>
      <dsp:spPr>
        <a:xfrm>
          <a:off x="6042029" y="3153429"/>
          <a:ext cx="1885539" cy="1723370"/>
        </a:xfrm>
        <a:prstGeom prst="ellipse">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7030A0"/>
              </a:solidFill>
            </a:rPr>
            <a:t>3. Fat</a:t>
          </a:r>
          <a:endParaRPr lang="en-US" sz="3200" kern="1200" dirty="0">
            <a:solidFill>
              <a:srgbClr val="7030A0"/>
            </a:solidFill>
          </a:endParaRPr>
        </a:p>
      </dsp:txBody>
      <dsp:txXfrm>
        <a:off x="6318160" y="3405811"/>
        <a:ext cx="1333277" cy="1218606"/>
      </dsp:txXfrm>
    </dsp:sp>
    <dsp:sp modelId="{97C34948-67B4-4A20-BAD9-4A29E75F98CD}">
      <dsp:nvSpPr>
        <dsp:cNvPr id="0" name=""/>
        <dsp:cNvSpPr/>
      </dsp:nvSpPr>
      <dsp:spPr>
        <a:xfrm rot="5400000">
          <a:off x="4909768" y="4005780"/>
          <a:ext cx="498212" cy="28559"/>
        </a:xfrm>
        <a:custGeom>
          <a:avLst/>
          <a:gdLst/>
          <a:ahLst/>
          <a:cxnLst/>
          <a:rect l="0" t="0" r="0" b="0"/>
          <a:pathLst>
            <a:path>
              <a:moveTo>
                <a:pt x="0" y="14279"/>
              </a:moveTo>
              <a:lnTo>
                <a:pt x="498212" y="142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46419" y="4007604"/>
        <a:ext cx="24910" cy="24910"/>
      </dsp:txXfrm>
    </dsp:sp>
    <dsp:sp modelId="{8C1D4BB0-AB15-4D5B-9A17-DF26DA916D70}">
      <dsp:nvSpPr>
        <dsp:cNvPr id="0" name=""/>
        <dsp:cNvSpPr/>
      </dsp:nvSpPr>
      <dsp:spPr>
        <a:xfrm>
          <a:off x="4197060" y="4269166"/>
          <a:ext cx="1923627" cy="1600292"/>
        </a:xfrm>
        <a:prstGeom prst="ellipse">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CC"/>
              </a:solidFill>
            </a:rPr>
            <a:t>4. Vitamins</a:t>
          </a:r>
          <a:endParaRPr lang="en-US" sz="2800" kern="1200" dirty="0">
            <a:solidFill>
              <a:srgbClr val="0000CC"/>
            </a:solidFill>
          </a:endParaRPr>
        </a:p>
      </dsp:txBody>
      <dsp:txXfrm>
        <a:off x="4478769" y="4503523"/>
        <a:ext cx="1360209" cy="1131578"/>
      </dsp:txXfrm>
    </dsp:sp>
    <dsp:sp modelId="{1C421F36-6275-4DFE-851A-E5BF633BE432}">
      <dsp:nvSpPr>
        <dsp:cNvPr id="0" name=""/>
        <dsp:cNvSpPr/>
      </dsp:nvSpPr>
      <dsp:spPr>
        <a:xfrm rot="9000000">
          <a:off x="4189185" y="3423513"/>
          <a:ext cx="287430" cy="28559"/>
        </a:xfrm>
        <a:custGeom>
          <a:avLst/>
          <a:gdLst/>
          <a:ahLst/>
          <a:cxnLst/>
          <a:rect l="0" t="0" r="0" b="0"/>
          <a:pathLst>
            <a:path>
              <a:moveTo>
                <a:pt x="0" y="14279"/>
              </a:moveTo>
              <a:lnTo>
                <a:pt x="287430" y="142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325715" y="3430607"/>
        <a:ext cx="14371" cy="14371"/>
      </dsp:txXfrm>
    </dsp:sp>
    <dsp:sp modelId="{05AB4DB1-D330-422C-B5E5-52D2D6CEC18F}">
      <dsp:nvSpPr>
        <dsp:cNvPr id="0" name=""/>
        <dsp:cNvSpPr/>
      </dsp:nvSpPr>
      <dsp:spPr>
        <a:xfrm>
          <a:off x="2212571" y="3205077"/>
          <a:ext cx="2240756" cy="1620074"/>
        </a:xfrm>
        <a:prstGeom prst="ellipse">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CC"/>
              </a:solidFill>
            </a:rPr>
            <a:t>5.</a:t>
          </a:r>
        </a:p>
        <a:p>
          <a:pPr lvl="0" algn="ctr" defTabSz="1244600">
            <a:lnSpc>
              <a:spcPct val="90000"/>
            </a:lnSpc>
            <a:spcBef>
              <a:spcPct val="0"/>
            </a:spcBef>
            <a:spcAft>
              <a:spcPct val="35000"/>
            </a:spcAft>
          </a:pPr>
          <a:r>
            <a:rPr lang="en-US" sz="2800" kern="1200" dirty="0" smtClean="0">
              <a:solidFill>
                <a:srgbClr val="0000CC"/>
              </a:solidFill>
            </a:rPr>
            <a:t>Minerals</a:t>
          </a:r>
          <a:endParaRPr lang="en-US" sz="2800" kern="1200" dirty="0">
            <a:solidFill>
              <a:srgbClr val="0000CC"/>
            </a:solidFill>
          </a:endParaRPr>
        </a:p>
      </dsp:txBody>
      <dsp:txXfrm>
        <a:off x="2540722" y="3442331"/>
        <a:ext cx="1584454" cy="1145566"/>
      </dsp:txXfrm>
    </dsp:sp>
    <dsp:sp modelId="{E05F9E00-8EBA-4E02-80CC-3DACEB9B8290}">
      <dsp:nvSpPr>
        <dsp:cNvPr id="0" name=""/>
        <dsp:cNvSpPr/>
      </dsp:nvSpPr>
      <dsp:spPr>
        <a:xfrm rot="12600000">
          <a:off x="4001751" y="2419538"/>
          <a:ext cx="488321" cy="28559"/>
        </a:xfrm>
        <a:custGeom>
          <a:avLst/>
          <a:gdLst/>
          <a:ahLst/>
          <a:cxnLst/>
          <a:rect l="0" t="0" r="0" b="0"/>
          <a:pathLst>
            <a:path>
              <a:moveTo>
                <a:pt x="0" y="14279"/>
              </a:moveTo>
              <a:lnTo>
                <a:pt x="488321" y="142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233704" y="2421610"/>
        <a:ext cx="24416" cy="24416"/>
      </dsp:txXfrm>
    </dsp:sp>
    <dsp:sp modelId="{663A9A39-B326-41D5-B49C-64F5533CAEBC}">
      <dsp:nvSpPr>
        <dsp:cNvPr id="0" name=""/>
        <dsp:cNvSpPr/>
      </dsp:nvSpPr>
      <dsp:spPr>
        <a:xfrm>
          <a:off x="2522913" y="1096682"/>
          <a:ext cx="1620074" cy="162007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solidFill>
                <a:srgbClr val="7030A0"/>
              </a:solidFill>
            </a:rPr>
            <a:t>6. Water</a:t>
          </a:r>
          <a:endParaRPr lang="en-US" sz="3400" kern="1200" dirty="0">
            <a:solidFill>
              <a:srgbClr val="7030A0"/>
            </a:solidFill>
          </a:endParaRPr>
        </a:p>
      </dsp:txBody>
      <dsp:txXfrm>
        <a:off x="2760167" y="1333936"/>
        <a:ext cx="1145566" cy="114556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46EF402-9E91-4C32-A66C-99D3E43A8F59}" type="datetimeFigureOut">
              <a:rPr lang="en-US" smtClean="0"/>
              <a:t>7/1/2020</a:t>
            </a:fld>
            <a:endParaRPr lang="en-US"/>
          </a:p>
        </p:txBody>
      </p:sp>
      <p:sp>
        <p:nvSpPr>
          <p:cNvPr id="4" name="Slide Image Placeholder 3"/>
          <p:cNvSpPr>
            <a:spLocks noGrp="1" noRot="1" noChangeAspect="1"/>
          </p:cNvSpPr>
          <p:nvPr>
            <p:ph type="sldImg" idx="2"/>
          </p:nvPr>
        </p:nvSpPr>
        <p:spPr>
          <a:xfrm>
            <a:off x="2741613" y="514350"/>
            <a:ext cx="366077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24867CC3-12F6-4B14-8CE1-34443400DC22}" type="slidenum">
              <a:rPr lang="en-US" smtClean="0"/>
              <a:t>‹#›</a:t>
            </a:fld>
            <a:endParaRPr lang="en-US"/>
          </a:p>
        </p:txBody>
      </p:sp>
    </p:spTree>
    <p:extLst>
      <p:ext uri="{BB962C8B-B14F-4D97-AF65-F5344CB8AC3E}">
        <p14:creationId xmlns:p14="http://schemas.microsoft.com/office/powerpoint/2010/main" val="1293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67CC3-12F6-4B14-8CE1-34443400DC22}" type="slidenum">
              <a:rPr lang="en-US" smtClean="0"/>
              <a:t>1</a:t>
            </a:fld>
            <a:endParaRPr lang="en-US"/>
          </a:p>
        </p:txBody>
      </p:sp>
    </p:spTree>
    <p:extLst>
      <p:ext uri="{BB962C8B-B14F-4D97-AF65-F5344CB8AC3E}">
        <p14:creationId xmlns:p14="http://schemas.microsoft.com/office/powerpoint/2010/main" val="173297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will  introduce</a:t>
            </a:r>
            <a:r>
              <a:rPr lang="en-US" baseline="0" dirty="0" smtClean="0"/>
              <a:t> himself.</a:t>
            </a:r>
            <a:endParaRPr lang="en-US" dirty="0"/>
          </a:p>
        </p:txBody>
      </p:sp>
      <p:sp>
        <p:nvSpPr>
          <p:cNvPr id="4" name="Slide Number Placeholder 3"/>
          <p:cNvSpPr>
            <a:spLocks noGrp="1"/>
          </p:cNvSpPr>
          <p:nvPr>
            <p:ph type="sldNum" sz="quarter" idx="10"/>
          </p:nvPr>
        </p:nvSpPr>
        <p:spPr/>
        <p:txBody>
          <a:bodyPr/>
          <a:lstStyle/>
          <a:p>
            <a:fld id="{24867CC3-12F6-4B14-8CE1-34443400DC22}" type="slidenum">
              <a:rPr lang="en-US" smtClean="0"/>
              <a:t>2</a:t>
            </a:fld>
            <a:endParaRPr lang="en-US"/>
          </a:p>
        </p:txBody>
      </p:sp>
    </p:spTree>
    <p:extLst>
      <p:ext uri="{BB962C8B-B14F-4D97-AF65-F5344CB8AC3E}">
        <p14:creationId xmlns:p14="http://schemas.microsoft.com/office/powerpoint/2010/main" val="243990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will show the pictures, say to discuss with his partners and ask to find out today’s topic.</a:t>
            </a:r>
            <a:endParaRPr lang="en-US" dirty="0"/>
          </a:p>
        </p:txBody>
      </p:sp>
      <p:sp>
        <p:nvSpPr>
          <p:cNvPr id="4" name="Slide Number Placeholder 3"/>
          <p:cNvSpPr>
            <a:spLocks noGrp="1"/>
          </p:cNvSpPr>
          <p:nvPr>
            <p:ph type="sldNum" sz="quarter" idx="10"/>
          </p:nvPr>
        </p:nvSpPr>
        <p:spPr/>
        <p:txBody>
          <a:bodyPr/>
          <a:lstStyle/>
          <a:p>
            <a:fld id="{24867CC3-12F6-4B14-8CE1-34443400DC22}" type="slidenum">
              <a:rPr lang="en-US" smtClean="0"/>
              <a:t>3</a:t>
            </a:fld>
            <a:endParaRPr lang="en-US"/>
          </a:p>
        </p:txBody>
      </p:sp>
    </p:spTree>
    <p:extLst>
      <p:ext uri="{BB962C8B-B14F-4D97-AF65-F5344CB8AC3E}">
        <p14:creationId xmlns:p14="http://schemas.microsoft.com/office/powerpoint/2010/main" val="272489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a:t>
            </a:r>
            <a:r>
              <a:rPr lang="en-US" baseline="0" dirty="0" smtClean="0"/>
              <a:t>the teacher will declare the title of the lesson.</a:t>
            </a:r>
            <a:endParaRPr lang="en-US" dirty="0"/>
          </a:p>
        </p:txBody>
      </p:sp>
      <p:sp>
        <p:nvSpPr>
          <p:cNvPr id="4" name="Slide Number Placeholder 3"/>
          <p:cNvSpPr>
            <a:spLocks noGrp="1"/>
          </p:cNvSpPr>
          <p:nvPr>
            <p:ph type="sldNum" sz="quarter" idx="10"/>
          </p:nvPr>
        </p:nvSpPr>
        <p:spPr/>
        <p:txBody>
          <a:bodyPr/>
          <a:lstStyle/>
          <a:p>
            <a:fld id="{24867CC3-12F6-4B14-8CE1-34443400DC22}" type="slidenum">
              <a:rPr lang="en-US" smtClean="0"/>
              <a:t>4</a:t>
            </a:fld>
            <a:endParaRPr lang="en-US"/>
          </a:p>
        </p:txBody>
      </p:sp>
    </p:spTree>
    <p:extLst>
      <p:ext uri="{BB962C8B-B14F-4D97-AF65-F5344CB8AC3E}">
        <p14:creationId xmlns:p14="http://schemas.microsoft.com/office/powerpoint/2010/main" val="110446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67CC3-12F6-4B14-8CE1-34443400DC22}" type="slidenum">
              <a:rPr lang="en-US" smtClean="0"/>
              <a:t>7</a:t>
            </a:fld>
            <a:endParaRPr lang="en-US"/>
          </a:p>
        </p:txBody>
      </p:sp>
    </p:spTree>
    <p:extLst>
      <p:ext uri="{BB962C8B-B14F-4D97-AF65-F5344CB8AC3E}">
        <p14:creationId xmlns:p14="http://schemas.microsoft.com/office/powerpoint/2010/main" val="63622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866" y="2414482"/>
            <a:ext cx="9405144"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9731" y="4404360"/>
            <a:ext cx="7745413"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314DC1-C762-40FF-AB6E-E962620BBAE3}"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13816-820C-41F3-90B5-BDFB0F0C8DD3}" type="slidenum">
              <a:rPr lang="en-US" smtClean="0"/>
              <a:t>‹#›</a:t>
            </a:fld>
            <a:endParaRPr lang="en-US"/>
          </a:p>
        </p:txBody>
      </p:sp>
    </p:spTree>
    <p:extLst>
      <p:ext uri="{BB962C8B-B14F-4D97-AF65-F5344CB8AC3E}">
        <p14:creationId xmlns:p14="http://schemas.microsoft.com/office/powerpoint/2010/main" val="247901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14DC1-C762-40FF-AB6E-E962620BBAE3}"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13816-820C-41F3-90B5-BDFB0F0C8DD3}" type="slidenum">
              <a:rPr lang="en-US" smtClean="0"/>
              <a:t>‹#›</a:t>
            </a:fld>
            <a:endParaRPr lang="en-US"/>
          </a:p>
        </p:txBody>
      </p:sp>
    </p:spTree>
    <p:extLst>
      <p:ext uri="{BB962C8B-B14F-4D97-AF65-F5344CB8AC3E}">
        <p14:creationId xmlns:p14="http://schemas.microsoft.com/office/powerpoint/2010/main" val="151547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034" y="311257"/>
            <a:ext cx="2489597"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244" y="311257"/>
            <a:ext cx="7284376"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14DC1-C762-40FF-AB6E-E962620BBAE3}"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13816-820C-41F3-90B5-BDFB0F0C8DD3}" type="slidenum">
              <a:rPr lang="en-US" smtClean="0"/>
              <a:t>‹#›</a:t>
            </a:fld>
            <a:endParaRPr lang="en-US"/>
          </a:p>
        </p:txBody>
      </p:sp>
    </p:spTree>
    <p:extLst>
      <p:ext uri="{BB962C8B-B14F-4D97-AF65-F5344CB8AC3E}">
        <p14:creationId xmlns:p14="http://schemas.microsoft.com/office/powerpoint/2010/main" val="194669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314DC1-C762-40FF-AB6E-E962620BBAE3}"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13816-820C-41F3-90B5-BDFB0F0C8DD3}" type="slidenum">
              <a:rPr lang="en-US" smtClean="0"/>
              <a:t>‹#›</a:t>
            </a:fld>
            <a:endParaRPr lang="en-US"/>
          </a:p>
        </p:txBody>
      </p:sp>
    </p:spTree>
    <p:extLst>
      <p:ext uri="{BB962C8B-B14F-4D97-AF65-F5344CB8AC3E}">
        <p14:creationId xmlns:p14="http://schemas.microsoft.com/office/powerpoint/2010/main" val="127833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4049" y="4994488"/>
            <a:ext cx="9405144" cy="1543685"/>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874049" y="3294275"/>
            <a:ext cx="9405144"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14DC1-C762-40FF-AB6E-E962620BBAE3}"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13816-820C-41F3-90B5-BDFB0F0C8DD3}" type="slidenum">
              <a:rPr lang="en-US" smtClean="0"/>
              <a:t>‹#›</a:t>
            </a:fld>
            <a:endParaRPr lang="en-US"/>
          </a:p>
        </p:txBody>
      </p:sp>
    </p:spTree>
    <p:extLst>
      <p:ext uri="{BB962C8B-B14F-4D97-AF65-F5344CB8AC3E}">
        <p14:creationId xmlns:p14="http://schemas.microsoft.com/office/powerpoint/2010/main" val="102350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244" y="1813561"/>
            <a:ext cx="4886986"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24645" y="1813561"/>
            <a:ext cx="4886986"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314DC1-C762-40FF-AB6E-E962620BBAE3}"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13816-820C-41F3-90B5-BDFB0F0C8DD3}" type="slidenum">
              <a:rPr lang="en-US" smtClean="0"/>
              <a:t>‹#›</a:t>
            </a:fld>
            <a:endParaRPr lang="en-US"/>
          </a:p>
        </p:txBody>
      </p:sp>
    </p:spTree>
    <p:extLst>
      <p:ext uri="{BB962C8B-B14F-4D97-AF65-F5344CB8AC3E}">
        <p14:creationId xmlns:p14="http://schemas.microsoft.com/office/powerpoint/2010/main" val="337249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3244" y="1739795"/>
            <a:ext cx="4888908"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553244" y="2464859"/>
            <a:ext cx="4888908"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20804" y="1739795"/>
            <a:ext cx="4890828"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5620804" y="2464859"/>
            <a:ext cx="4890828"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314DC1-C762-40FF-AB6E-E962620BBAE3}"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13816-820C-41F3-90B5-BDFB0F0C8DD3}" type="slidenum">
              <a:rPr lang="en-US" smtClean="0"/>
              <a:t>‹#›</a:t>
            </a:fld>
            <a:endParaRPr lang="en-US"/>
          </a:p>
        </p:txBody>
      </p:sp>
    </p:spTree>
    <p:extLst>
      <p:ext uri="{BB962C8B-B14F-4D97-AF65-F5344CB8AC3E}">
        <p14:creationId xmlns:p14="http://schemas.microsoft.com/office/powerpoint/2010/main" val="135508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314DC1-C762-40FF-AB6E-E962620BBAE3}" type="datetimeFigureOut">
              <a:rPr lang="en-US" smtClean="0"/>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13816-820C-41F3-90B5-BDFB0F0C8DD3}" type="slidenum">
              <a:rPr lang="en-US" smtClean="0"/>
              <a:t>‹#›</a:t>
            </a:fld>
            <a:endParaRPr lang="en-US"/>
          </a:p>
        </p:txBody>
      </p:sp>
    </p:spTree>
    <p:extLst>
      <p:ext uri="{BB962C8B-B14F-4D97-AF65-F5344CB8AC3E}">
        <p14:creationId xmlns:p14="http://schemas.microsoft.com/office/powerpoint/2010/main" val="24892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14DC1-C762-40FF-AB6E-E962620BBAE3}" type="datetimeFigureOut">
              <a:rPr lang="en-US" smtClean="0"/>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13816-820C-41F3-90B5-BDFB0F0C8DD3}" type="slidenum">
              <a:rPr lang="en-US" smtClean="0"/>
              <a:t>‹#›</a:t>
            </a:fld>
            <a:endParaRPr lang="en-US"/>
          </a:p>
        </p:txBody>
      </p:sp>
    </p:spTree>
    <p:extLst>
      <p:ext uri="{BB962C8B-B14F-4D97-AF65-F5344CB8AC3E}">
        <p14:creationId xmlns:p14="http://schemas.microsoft.com/office/powerpoint/2010/main" val="261660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245" y="309457"/>
            <a:ext cx="3640267" cy="131699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4326059" y="309457"/>
            <a:ext cx="6185572"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3245" y="1626447"/>
            <a:ext cx="3640267"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14DC1-C762-40FF-AB6E-E962620BBAE3}"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13816-820C-41F3-90B5-BDFB0F0C8DD3}" type="slidenum">
              <a:rPr lang="en-US" smtClean="0"/>
              <a:t>‹#›</a:t>
            </a:fld>
            <a:endParaRPr lang="en-US"/>
          </a:p>
        </p:txBody>
      </p:sp>
    </p:spTree>
    <p:extLst>
      <p:ext uri="{BB962C8B-B14F-4D97-AF65-F5344CB8AC3E}">
        <p14:creationId xmlns:p14="http://schemas.microsoft.com/office/powerpoint/2010/main" val="1929625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8793" y="5440681"/>
            <a:ext cx="6638925" cy="642303"/>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168793" y="694478"/>
            <a:ext cx="6638925" cy="466344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2168793" y="6082984"/>
            <a:ext cx="6638925"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14DC1-C762-40FF-AB6E-E962620BBAE3}"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13816-820C-41F3-90B5-BDFB0F0C8DD3}" type="slidenum">
              <a:rPr lang="en-US" smtClean="0"/>
              <a:t>‹#›</a:t>
            </a:fld>
            <a:endParaRPr lang="en-US"/>
          </a:p>
        </p:txBody>
      </p:sp>
    </p:spTree>
    <p:extLst>
      <p:ext uri="{BB962C8B-B14F-4D97-AF65-F5344CB8AC3E}">
        <p14:creationId xmlns:p14="http://schemas.microsoft.com/office/powerpoint/2010/main" val="13176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244" y="311256"/>
            <a:ext cx="9958388" cy="1295400"/>
          </a:xfrm>
          <a:prstGeom prst="rect">
            <a:avLst/>
          </a:prstGeom>
        </p:spPr>
        <p:txBody>
          <a:bodyPr vert="horz" lIns="117564" tIns="58782" rIns="117564" bIns="587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53244" y="1813561"/>
            <a:ext cx="9958388" cy="5129425"/>
          </a:xfrm>
          <a:prstGeom prst="rect">
            <a:avLst/>
          </a:prstGeom>
        </p:spPr>
        <p:txBody>
          <a:bodyPr vert="horz" lIns="117564" tIns="58782" rIns="117564" bIns="587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53244" y="7203864"/>
            <a:ext cx="2581804" cy="413808"/>
          </a:xfrm>
          <a:prstGeom prst="rect">
            <a:avLst/>
          </a:prstGeom>
        </p:spPr>
        <p:txBody>
          <a:bodyPr vert="horz" lIns="117564" tIns="58782" rIns="117564" bIns="58782" rtlCol="0" anchor="ctr"/>
          <a:lstStyle>
            <a:lvl1pPr algn="l">
              <a:defRPr sz="1500">
                <a:solidFill>
                  <a:schemeClr val="tx1">
                    <a:tint val="75000"/>
                  </a:schemeClr>
                </a:solidFill>
              </a:defRPr>
            </a:lvl1pPr>
          </a:lstStyle>
          <a:p>
            <a:fld id="{CD314DC1-C762-40FF-AB6E-E962620BBAE3}" type="datetimeFigureOut">
              <a:rPr lang="en-US" smtClean="0"/>
              <a:t>7/1/2020</a:t>
            </a:fld>
            <a:endParaRPr lang="en-US"/>
          </a:p>
        </p:txBody>
      </p:sp>
      <p:sp>
        <p:nvSpPr>
          <p:cNvPr id="5" name="Footer Placeholder 4"/>
          <p:cNvSpPr>
            <a:spLocks noGrp="1"/>
          </p:cNvSpPr>
          <p:nvPr>
            <p:ph type="ftr" sz="quarter" idx="3"/>
          </p:nvPr>
        </p:nvSpPr>
        <p:spPr>
          <a:xfrm>
            <a:off x="3780499" y="7203864"/>
            <a:ext cx="3503877" cy="413808"/>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929827" y="7203864"/>
            <a:ext cx="2581804" cy="413808"/>
          </a:xfrm>
          <a:prstGeom prst="rect">
            <a:avLst/>
          </a:prstGeom>
        </p:spPr>
        <p:txBody>
          <a:bodyPr vert="horz" lIns="117564" tIns="58782" rIns="117564" bIns="58782" rtlCol="0" anchor="ctr"/>
          <a:lstStyle>
            <a:lvl1pPr algn="r">
              <a:defRPr sz="1500">
                <a:solidFill>
                  <a:schemeClr val="tx1">
                    <a:tint val="75000"/>
                  </a:schemeClr>
                </a:solidFill>
              </a:defRPr>
            </a:lvl1pPr>
          </a:lstStyle>
          <a:p>
            <a:fld id="{53013816-820C-41F3-90B5-BDFB0F0C8DD3}" type="slidenum">
              <a:rPr lang="en-US" smtClean="0"/>
              <a:t>‹#›</a:t>
            </a:fld>
            <a:endParaRPr lang="en-US"/>
          </a:p>
        </p:txBody>
      </p:sp>
    </p:spTree>
    <p:extLst>
      <p:ext uri="{BB962C8B-B14F-4D97-AF65-F5344CB8AC3E}">
        <p14:creationId xmlns:p14="http://schemas.microsoft.com/office/powerpoint/2010/main" val="31726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63" y="0"/>
            <a:ext cx="11095038" cy="78486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spcCol="0" rtlCol="0" anchor="ctr"/>
          <a:lstStyle/>
          <a:p>
            <a:pPr algn="ctr"/>
            <a:r>
              <a:rPr lang="en-US" dirty="0" smtClean="0"/>
              <a:t>        </a:t>
            </a:r>
            <a:endParaRPr lang="en-US" dirty="0"/>
          </a:p>
        </p:txBody>
      </p:sp>
      <p:sp>
        <p:nvSpPr>
          <p:cNvPr id="6" name="Arc 5"/>
          <p:cNvSpPr/>
          <p:nvPr/>
        </p:nvSpPr>
        <p:spPr>
          <a:xfrm>
            <a:off x="1951037" y="5233386"/>
            <a:ext cx="7086600" cy="2043867"/>
          </a:xfrm>
          <a:prstGeom prst="arc">
            <a:avLst>
              <a:gd name="adj1" fmla="val 11621259"/>
              <a:gd name="adj2" fmla="val 20883292"/>
            </a:avLst>
          </a:prstGeom>
          <a:ln w="57150">
            <a:solidFill>
              <a:srgbClr val="101C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p:cNvSpPr/>
          <p:nvPr/>
        </p:nvSpPr>
        <p:spPr>
          <a:xfrm>
            <a:off x="2858426" y="2322022"/>
            <a:ext cx="1944736" cy="183896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spcCol="0" rtlCol="0" anchor="ctr"/>
          <a:lstStyle/>
          <a:p>
            <a:pPr algn="ctr"/>
            <a:r>
              <a:rPr lang="en-US" sz="12300" dirty="0">
                <a:solidFill>
                  <a:srgbClr val="002060"/>
                </a:solidFill>
                <a:latin typeface="Arial Black" pitchFamily="34" charset="0"/>
              </a:rPr>
              <a:t>O</a:t>
            </a:r>
          </a:p>
        </p:txBody>
      </p:sp>
      <p:sp>
        <p:nvSpPr>
          <p:cNvPr id="9" name="Oval 8"/>
          <p:cNvSpPr/>
          <p:nvPr/>
        </p:nvSpPr>
        <p:spPr>
          <a:xfrm>
            <a:off x="5255816" y="2479040"/>
            <a:ext cx="1944736" cy="183896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spcCol="0" rtlCol="0" anchor="ctr"/>
          <a:lstStyle/>
          <a:p>
            <a:pPr algn="ctr"/>
            <a:r>
              <a:rPr lang="en-US" sz="12300" dirty="0">
                <a:latin typeface="Arial Black" pitchFamily="34" charset="0"/>
              </a:rPr>
              <a:t>M</a:t>
            </a:r>
          </a:p>
        </p:txBody>
      </p:sp>
      <p:sp>
        <p:nvSpPr>
          <p:cNvPr id="3" name="Oval 2"/>
          <p:cNvSpPr/>
          <p:nvPr/>
        </p:nvSpPr>
        <p:spPr>
          <a:xfrm>
            <a:off x="444271" y="2479040"/>
            <a:ext cx="1944736" cy="18389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spcCol="0" rtlCol="0" anchor="ctr"/>
          <a:lstStyle/>
          <a:p>
            <a:pPr algn="ctr"/>
            <a:r>
              <a:rPr lang="en-US" sz="12300" dirty="0">
                <a:latin typeface="Arial Black" pitchFamily="34" charset="0"/>
              </a:rPr>
              <a:t>C</a:t>
            </a:r>
          </a:p>
        </p:txBody>
      </p:sp>
      <p:sp>
        <p:nvSpPr>
          <p:cNvPr id="10" name="Oval 9"/>
          <p:cNvSpPr/>
          <p:nvPr/>
        </p:nvSpPr>
        <p:spPr>
          <a:xfrm>
            <a:off x="7615485" y="2479040"/>
            <a:ext cx="1944736" cy="18389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spcCol="0" rtlCol="0" anchor="ctr"/>
          <a:lstStyle/>
          <a:p>
            <a:pPr algn="ctr"/>
            <a:r>
              <a:rPr lang="en-US" sz="12300" dirty="0">
                <a:latin typeface="Arial Black" pitchFamily="34" charset="0"/>
              </a:rPr>
              <a:t>E</a:t>
            </a:r>
          </a:p>
        </p:txBody>
      </p:sp>
      <p:sp>
        <p:nvSpPr>
          <p:cNvPr id="13" name="Oval 12"/>
          <p:cNvSpPr/>
          <p:nvPr/>
        </p:nvSpPr>
        <p:spPr>
          <a:xfrm>
            <a:off x="6823340" y="838200"/>
            <a:ext cx="1944736" cy="18389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spcCol="0" rtlCol="0" anchor="ctr"/>
          <a:lstStyle/>
          <a:p>
            <a:pPr algn="ctr"/>
            <a:r>
              <a:rPr lang="en-US" sz="12300" dirty="0">
                <a:latin typeface="Arial Black" pitchFamily="34" charset="0"/>
              </a:rPr>
              <a:t>L</a:t>
            </a:r>
          </a:p>
        </p:txBody>
      </p:sp>
      <p:sp>
        <p:nvSpPr>
          <p:cNvPr id="12" name="Oval 11"/>
          <p:cNvSpPr/>
          <p:nvPr/>
        </p:nvSpPr>
        <p:spPr>
          <a:xfrm>
            <a:off x="4241536" y="657629"/>
            <a:ext cx="1944736" cy="183896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spcCol="0" rtlCol="0" anchor="ctr"/>
          <a:lstStyle/>
          <a:p>
            <a:pPr algn="ctr"/>
            <a:r>
              <a:rPr lang="en-US" sz="12300" dirty="0">
                <a:solidFill>
                  <a:srgbClr val="FF0000"/>
                </a:solidFill>
                <a:latin typeface="Arial Black" pitchFamily="34" charset="0"/>
              </a:rPr>
              <a:t>E</a:t>
            </a:r>
          </a:p>
        </p:txBody>
      </p:sp>
      <p:sp>
        <p:nvSpPr>
          <p:cNvPr id="11" name="Oval 10"/>
          <p:cNvSpPr/>
          <p:nvPr/>
        </p:nvSpPr>
        <p:spPr>
          <a:xfrm>
            <a:off x="1613628" y="665480"/>
            <a:ext cx="1944736" cy="18389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spcCol="0" rtlCol="0" anchor="ctr"/>
          <a:lstStyle/>
          <a:p>
            <a:pPr algn="ctr"/>
            <a:r>
              <a:rPr lang="en-US" sz="12300" dirty="0">
                <a:latin typeface="Arial Black" pitchFamily="34" charset="0"/>
              </a:rPr>
              <a:t>W</a:t>
            </a:r>
          </a:p>
        </p:txBody>
      </p:sp>
      <p:sp>
        <p:nvSpPr>
          <p:cNvPr id="14" name="Flowchart: Manual Operation 13"/>
          <p:cNvSpPr/>
          <p:nvPr/>
        </p:nvSpPr>
        <p:spPr>
          <a:xfrm>
            <a:off x="2796849" y="5604799"/>
            <a:ext cx="5538861" cy="21676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9887"/>
              <a:gd name="connsiteY0" fmla="*/ 0 h 10000"/>
              <a:gd name="connsiteX1" fmla="*/ 9887 w 9887"/>
              <a:gd name="connsiteY1" fmla="*/ 261 h 10000"/>
              <a:gd name="connsiteX2" fmla="*/ 8000 w 9887"/>
              <a:gd name="connsiteY2" fmla="*/ 10000 h 10000"/>
              <a:gd name="connsiteX3" fmla="*/ 2000 w 9887"/>
              <a:gd name="connsiteY3" fmla="*/ 10000 h 10000"/>
              <a:gd name="connsiteX4" fmla="*/ 0 w 9887"/>
              <a:gd name="connsiteY4" fmla="*/ 0 h 10000"/>
              <a:gd name="connsiteX0" fmla="*/ 0 w 10000"/>
              <a:gd name="connsiteY0" fmla="*/ 0 h 10000"/>
              <a:gd name="connsiteX1" fmla="*/ 10000 w 10000"/>
              <a:gd name="connsiteY1" fmla="*/ 261 h 10000"/>
              <a:gd name="connsiteX2" fmla="*/ 8091 w 10000"/>
              <a:gd name="connsiteY2" fmla="*/ 10000 h 10000"/>
              <a:gd name="connsiteX3" fmla="*/ 2023 w 10000"/>
              <a:gd name="connsiteY3" fmla="*/ 10000 h 10000"/>
              <a:gd name="connsiteX4" fmla="*/ 0 w 10000"/>
              <a:gd name="connsiteY4" fmla="*/ 0 h 10000"/>
              <a:gd name="connsiteX0" fmla="*/ 0 w 10000"/>
              <a:gd name="connsiteY0" fmla="*/ 0 h 10000"/>
              <a:gd name="connsiteX1" fmla="*/ 10000 w 10000"/>
              <a:gd name="connsiteY1" fmla="*/ 261 h 10000"/>
              <a:gd name="connsiteX2" fmla="*/ 8091 w 10000"/>
              <a:gd name="connsiteY2" fmla="*/ 10000 h 10000"/>
              <a:gd name="connsiteX3" fmla="*/ 2023 w 10000"/>
              <a:gd name="connsiteY3" fmla="*/ 10000 h 10000"/>
              <a:gd name="connsiteX4" fmla="*/ 0 w 10000"/>
              <a:gd name="connsiteY4" fmla="*/ 0 h 10000"/>
              <a:gd name="connsiteX0" fmla="*/ 0 w 9971"/>
              <a:gd name="connsiteY0" fmla="*/ 0 h 10000"/>
              <a:gd name="connsiteX1" fmla="*/ 9971 w 9971"/>
              <a:gd name="connsiteY1" fmla="*/ 261 h 10000"/>
              <a:gd name="connsiteX2" fmla="*/ 8091 w 9971"/>
              <a:gd name="connsiteY2" fmla="*/ 10000 h 10000"/>
              <a:gd name="connsiteX3" fmla="*/ 2023 w 9971"/>
              <a:gd name="connsiteY3" fmla="*/ 10000 h 10000"/>
              <a:gd name="connsiteX4" fmla="*/ 0 w 9971"/>
              <a:gd name="connsiteY4" fmla="*/ 0 h 10000"/>
              <a:gd name="connsiteX0" fmla="*/ 0 w 9989"/>
              <a:gd name="connsiteY0" fmla="*/ 0 h 9927"/>
              <a:gd name="connsiteX1" fmla="*/ 9989 w 9989"/>
              <a:gd name="connsiteY1" fmla="*/ 188 h 9927"/>
              <a:gd name="connsiteX2" fmla="*/ 8104 w 9989"/>
              <a:gd name="connsiteY2" fmla="*/ 9927 h 9927"/>
              <a:gd name="connsiteX3" fmla="*/ 2018 w 9989"/>
              <a:gd name="connsiteY3" fmla="*/ 9927 h 9927"/>
              <a:gd name="connsiteX4" fmla="*/ 0 w 9989"/>
              <a:gd name="connsiteY4" fmla="*/ 0 h 9927"/>
              <a:gd name="connsiteX0" fmla="*/ 0 w 10000"/>
              <a:gd name="connsiteY0" fmla="*/ 0 h 10000"/>
              <a:gd name="connsiteX1" fmla="*/ 10000 w 10000"/>
              <a:gd name="connsiteY1" fmla="*/ 189 h 10000"/>
              <a:gd name="connsiteX2" fmla="*/ 8113 w 10000"/>
              <a:gd name="connsiteY2" fmla="*/ 10000 h 10000"/>
              <a:gd name="connsiteX3" fmla="*/ 202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4434" y="3633"/>
                  <a:pt x="7976" y="1391"/>
                  <a:pt x="10000" y="189"/>
                </a:cubicBezTo>
                <a:lnTo>
                  <a:pt x="8113" y="10000"/>
                </a:lnTo>
                <a:lnTo>
                  <a:pt x="2020" y="10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c 18"/>
          <p:cNvSpPr/>
          <p:nvPr/>
        </p:nvSpPr>
        <p:spPr>
          <a:xfrm rot="10800000">
            <a:off x="2027237" y="3962401"/>
            <a:ext cx="7086600" cy="2043867"/>
          </a:xfrm>
          <a:prstGeom prst="arc">
            <a:avLst>
              <a:gd name="adj1" fmla="val 11597570"/>
              <a:gd name="adj2" fmla="val 20840343"/>
            </a:avLst>
          </a:prstGeom>
          <a:ln w="57150">
            <a:solidFill>
              <a:srgbClr val="101C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5365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1000"/>
                                  </p:stCondLst>
                                  <p:childTnLst>
                                    <p:animMotion origin="layout" path="M 0.0129 0.01368 L 0.2629 0.71732 " pathEditMode="relative" rAng="0" ptsTypes="AA">
                                      <p:cBhvr>
                                        <p:cTn id="6" dur="2000" fill="hold"/>
                                        <p:tgtEl>
                                          <p:spTgt spid="11"/>
                                        </p:tgtEl>
                                        <p:attrNameLst>
                                          <p:attrName>ppt_x</p:attrName>
                                          <p:attrName>ppt_y</p:attrName>
                                        </p:attrNameLst>
                                      </p:cBhvr>
                                      <p:rCtr x="12493" y="35172"/>
                                    </p:animMotion>
                                  </p:childTnLst>
                                </p:cTn>
                              </p:par>
                              <p:par>
                                <p:cTn id="7" presetID="42" presetClass="path" presetSubtype="0" accel="50000" decel="50000" fill="hold" grpId="0" nodeType="withEffect">
                                  <p:stCondLst>
                                    <p:cond delay="1000"/>
                                  </p:stCondLst>
                                  <p:childTnLst>
                                    <p:animMotion origin="layout" path="M 0.01291 0.01368 L 0.03858 0.73591 " pathEditMode="relative" rAng="0" ptsTypes="AA">
                                      <p:cBhvr>
                                        <p:cTn id="8" dur="2000" fill="hold"/>
                                        <p:tgtEl>
                                          <p:spTgt spid="12"/>
                                        </p:tgtEl>
                                        <p:attrNameLst>
                                          <p:attrName>ppt_x</p:attrName>
                                          <p:attrName>ppt_y</p:attrName>
                                        </p:attrNameLst>
                                      </p:cBhvr>
                                      <p:rCtr x="1277" y="36111"/>
                                    </p:animMotion>
                                  </p:childTnLst>
                                </p:cTn>
                              </p:par>
                              <p:par>
                                <p:cTn id="9" presetID="42" presetClass="path" presetSubtype="0" accel="50000" decel="50000" fill="hold" grpId="0" nodeType="withEffect">
                                  <p:stCondLst>
                                    <p:cond delay="1000"/>
                                  </p:stCondLst>
                                  <p:childTnLst>
                                    <p:animMotion origin="layout" path="M 0.0129 0.01369 L -0.19148 0.70915 " pathEditMode="relative" rAng="0" ptsTypes="AA">
                                      <p:cBhvr>
                                        <p:cTn id="10" dur="2000" fill="hold"/>
                                        <p:tgtEl>
                                          <p:spTgt spid="13"/>
                                        </p:tgtEl>
                                        <p:attrNameLst>
                                          <p:attrName>ppt_x</p:attrName>
                                          <p:attrName>ppt_y</p:attrName>
                                        </p:attrNameLst>
                                      </p:cBhvr>
                                      <p:rCtr x="-10227" y="34763"/>
                                    </p:animMotion>
                                  </p:childTnLst>
                                </p:cTn>
                              </p:par>
                              <p:par>
                                <p:cTn id="11" presetID="42" presetClass="path" presetSubtype="0" accel="50000" decel="50000" fill="hold" grpId="0" nodeType="withEffect">
                                  <p:stCondLst>
                                    <p:cond delay="1000"/>
                                  </p:stCondLst>
                                  <p:childTnLst>
                                    <p:animMotion origin="layout" path="M 0.01291 0.01368 L -0.27883 0.4953 " pathEditMode="relative" rAng="0" ptsTypes="AA">
                                      <p:cBhvr>
                                        <p:cTn id="12" dur="2000" fill="hold"/>
                                        <p:tgtEl>
                                          <p:spTgt spid="10"/>
                                        </p:tgtEl>
                                        <p:attrNameLst>
                                          <p:attrName>ppt_x</p:attrName>
                                          <p:attrName>ppt_y</p:attrName>
                                        </p:attrNameLst>
                                      </p:cBhvr>
                                      <p:rCtr x="-14587" y="24081"/>
                                    </p:animMotion>
                                  </p:childTnLst>
                                </p:cTn>
                              </p:par>
                              <p:par>
                                <p:cTn id="13" presetID="42" presetClass="path" presetSubtype="0" accel="50000" decel="50000" fill="hold" grpId="0" nodeType="withEffect">
                                  <p:stCondLst>
                                    <p:cond delay="1000"/>
                                  </p:stCondLst>
                                  <p:childTnLst>
                                    <p:animMotion origin="layout" path="M 0.01291 0.01368 L -0.06971 0.53329 " pathEditMode="relative" rAng="0" ptsTypes="AA">
                                      <p:cBhvr>
                                        <p:cTn id="14" dur="2000" fill="hold"/>
                                        <p:tgtEl>
                                          <p:spTgt spid="9"/>
                                        </p:tgtEl>
                                        <p:attrNameLst>
                                          <p:attrName>ppt_x</p:attrName>
                                          <p:attrName>ppt_y</p:attrName>
                                        </p:attrNameLst>
                                      </p:cBhvr>
                                      <p:rCtr x="-4131" y="25980"/>
                                    </p:animMotion>
                                  </p:childTnLst>
                                </p:cTn>
                              </p:par>
                              <p:par>
                                <p:cTn id="15" presetID="42" presetClass="path" presetSubtype="0" accel="50000" decel="50000" fill="hold" grpId="0" nodeType="withEffect">
                                  <p:stCondLst>
                                    <p:cond delay="1000"/>
                                  </p:stCondLst>
                                  <p:childTnLst>
                                    <p:animMotion origin="layout" path="M 1.55479E-6 -3.92157E-7 L 0.34265 0.47243 " pathEditMode="relative" rAng="0" ptsTypes="AA">
                                      <p:cBhvr>
                                        <p:cTn id="16" dur="2000" fill="hold"/>
                                        <p:tgtEl>
                                          <p:spTgt spid="3"/>
                                        </p:tgtEl>
                                        <p:attrNameLst>
                                          <p:attrName>ppt_x</p:attrName>
                                          <p:attrName>ppt_y</p:attrName>
                                        </p:attrNameLst>
                                      </p:cBhvr>
                                      <p:rCtr x="17126" y="23611"/>
                                    </p:animMotion>
                                  </p:childTnLst>
                                </p:cTn>
                              </p:par>
                              <p:par>
                                <p:cTn id="17" presetID="42" presetClass="path" presetSubtype="0" accel="50000" decel="50000" fill="hold" grpId="0" nodeType="withEffect">
                                  <p:stCondLst>
                                    <p:cond delay="1000"/>
                                  </p:stCondLst>
                                  <p:childTnLst>
                                    <p:animMotion origin="layout" path="M 0.01291 0.01368 L 0.12765 0.49918 " pathEditMode="relative" rAng="0" ptsTypes="AA">
                                      <p:cBhvr>
                                        <p:cTn id="18" dur="2000" fill="hold"/>
                                        <p:tgtEl>
                                          <p:spTgt spid="8"/>
                                        </p:tgtEl>
                                        <p:attrNameLst>
                                          <p:attrName>ppt_x</p:attrName>
                                          <p:attrName>ppt_y</p:attrName>
                                        </p:attrNameLst>
                                      </p:cBhvr>
                                      <p:rCtr x="5737" y="24265"/>
                                    </p:animMotion>
                                  </p:childTnLst>
                                </p:cTn>
                              </p:par>
                            </p:childTnLst>
                          </p:cTn>
                        </p:par>
                        <p:par>
                          <p:cTn id="19" fill="hold">
                            <p:stCondLst>
                              <p:cond delay="3000"/>
                            </p:stCondLst>
                            <p:childTnLst>
                              <p:par>
                                <p:cTn id="20" presetID="10" presetClass="exit" presetSubtype="0" fill="hold" grpId="1" nodeType="afterEffect">
                                  <p:stCondLst>
                                    <p:cond delay="0"/>
                                  </p:stCondLst>
                                  <p:childTnLst>
                                    <p:animEffect transition="out" filter="fade">
                                      <p:cBhvr>
                                        <p:cTn id="21" dur="10"/>
                                        <p:tgtEl>
                                          <p:spTgt spid="11"/>
                                        </p:tgtEl>
                                      </p:cBhvr>
                                    </p:animEffect>
                                    <p:set>
                                      <p:cBhvr>
                                        <p:cTn id="22" dur="1" fill="hold">
                                          <p:stCondLst>
                                            <p:cond delay="9"/>
                                          </p:stCondLst>
                                        </p:cTn>
                                        <p:tgtEl>
                                          <p:spTgt spid="11"/>
                                        </p:tgtEl>
                                        <p:attrNameLst>
                                          <p:attrName>style.visibility</p:attrName>
                                        </p:attrNameLst>
                                      </p:cBhvr>
                                      <p:to>
                                        <p:strVal val="hidden"/>
                                      </p:to>
                                    </p:set>
                                  </p:childTnLst>
                                </p:cTn>
                              </p:par>
                            </p:childTnLst>
                          </p:cTn>
                        </p:par>
                        <p:par>
                          <p:cTn id="23" fill="hold">
                            <p:stCondLst>
                              <p:cond delay="3010"/>
                            </p:stCondLst>
                            <p:childTnLst>
                              <p:par>
                                <p:cTn id="24" presetID="10" presetClass="exit" presetSubtype="0" fill="hold" grpId="1" nodeType="afterEffect">
                                  <p:stCondLst>
                                    <p:cond delay="0"/>
                                  </p:stCondLst>
                                  <p:childTnLst>
                                    <p:animEffect transition="out" filter="fade">
                                      <p:cBhvr>
                                        <p:cTn id="25" dur="10"/>
                                        <p:tgtEl>
                                          <p:spTgt spid="12"/>
                                        </p:tgtEl>
                                      </p:cBhvr>
                                    </p:animEffect>
                                    <p:set>
                                      <p:cBhvr>
                                        <p:cTn id="26" dur="1" fill="hold">
                                          <p:stCondLst>
                                            <p:cond delay="9"/>
                                          </p:stCondLst>
                                        </p:cTn>
                                        <p:tgtEl>
                                          <p:spTgt spid="12"/>
                                        </p:tgtEl>
                                        <p:attrNameLst>
                                          <p:attrName>style.visibility</p:attrName>
                                        </p:attrNameLst>
                                      </p:cBhvr>
                                      <p:to>
                                        <p:strVal val="hidden"/>
                                      </p:to>
                                    </p:set>
                                  </p:childTnLst>
                                </p:cTn>
                              </p:par>
                            </p:childTnLst>
                          </p:cTn>
                        </p:par>
                        <p:par>
                          <p:cTn id="27" fill="hold">
                            <p:stCondLst>
                              <p:cond delay="3020"/>
                            </p:stCondLst>
                            <p:childTnLst>
                              <p:par>
                                <p:cTn id="28" presetID="10" presetClass="exit" presetSubtype="0" fill="hold" grpId="1" nodeType="afterEffect">
                                  <p:stCondLst>
                                    <p:cond delay="0"/>
                                  </p:stCondLst>
                                  <p:childTnLst>
                                    <p:animEffect transition="out" filter="fade">
                                      <p:cBhvr>
                                        <p:cTn id="29" dur="10"/>
                                        <p:tgtEl>
                                          <p:spTgt spid="13"/>
                                        </p:tgtEl>
                                      </p:cBhvr>
                                    </p:animEffect>
                                    <p:set>
                                      <p:cBhvr>
                                        <p:cTn id="30" dur="1" fill="hold">
                                          <p:stCondLst>
                                            <p:cond delay="9"/>
                                          </p:stCondLst>
                                        </p:cTn>
                                        <p:tgtEl>
                                          <p:spTgt spid="13"/>
                                        </p:tgtEl>
                                        <p:attrNameLst>
                                          <p:attrName>style.visibility</p:attrName>
                                        </p:attrNameLst>
                                      </p:cBhvr>
                                      <p:to>
                                        <p:strVal val="hidden"/>
                                      </p:to>
                                    </p:set>
                                  </p:childTnLst>
                                </p:cTn>
                              </p:par>
                            </p:childTnLst>
                          </p:cTn>
                        </p:par>
                        <p:par>
                          <p:cTn id="31" fill="hold">
                            <p:stCondLst>
                              <p:cond delay="3030"/>
                            </p:stCondLst>
                            <p:childTnLst>
                              <p:par>
                                <p:cTn id="32" presetID="10" presetClass="exit" presetSubtype="0" fill="hold" grpId="1" nodeType="afterEffect">
                                  <p:stCondLst>
                                    <p:cond delay="0"/>
                                  </p:stCondLst>
                                  <p:childTnLst>
                                    <p:animEffect transition="out" filter="fade">
                                      <p:cBhvr>
                                        <p:cTn id="33" dur="10"/>
                                        <p:tgtEl>
                                          <p:spTgt spid="10"/>
                                        </p:tgtEl>
                                      </p:cBhvr>
                                    </p:animEffect>
                                    <p:set>
                                      <p:cBhvr>
                                        <p:cTn id="34" dur="1" fill="hold">
                                          <p:stCondLst>
                                            <p:cond delay="9"/>
                                          </p:stCondLst>
                                        </p:cTn>
                                        <p:tgtEl>
                                          <p:spTgt spid="10"/>
                                        </p:tgtEl>
                                        <p:attrNameLst>
                                          <p:attrName>style.visibility</p:attrName>
                                        </p:attrNameLst>
                                      </p:cBhvr>
                                      <p:to>
                                        <p:strVal val="hidden"/>
                                      </p:to>
                                    </p:set>
                                  </p:childTnLst>
                                </p:cTn>
                              </p:par>
                            </p:childTnLst>
                          </p:cTn>
                        </p:par>
                        <p:par>
                          <p:cTn id="35" fill="hold">
                            <p:stCondLst>
                              <p:cond delay="3040"/>
                            </p:stCondLst>
                            <p:childTnLst>
                              <p:par>
                                <p:cTn id="36" presetID="10" presetClass="exit" presetSubtype="0" fill="hold" grpId="1" nodeType="afterEffect">
                                  <p:stCondLst>
                                    <p:cond delay="0"/>
                                  </p:stCondLst>
                                  <p:childTnLst>
                                    <p:animEffect transition="out" filter="fade">
                                      <p:cBhvr>
                                        <p:cTn id="37" dur="10"/>
                                        <p:tgtEl>
                                          <p:spTgt spid="9"/>
                                        </p:tgtEl>
                                      </p:cBhvr>
                                    </p:animEffect>
                                    <p:set>
                                      <p:cBhvr>
                                        <p:cTn id="38" dur="1" fill="hold">
                                          <p:stCondLst>
                                            <p:cond delay="9"/>
                                          </p:stCondLst>
                                        </p:cTn>
                                        <p:tgtEl>
                                          <p:spTgt spid="9"/>
                                        </p:tgtEl>
                                        <p:attrNameLst>
                                          <p:attrName>style.visibility</p:attrName>
                                        </p:attrNameLst>
                                      </p:cBhvr>
                                      <p:to>
                                        <p:strVal val="hidden"/>
                                      </p:to>
                                    </p:set>
                                  </p:childTnLst>
                                </p:cTn>
                              </p:par>
                            </p:childTnLst>
                          </p:cTn>
                        </p:par>
                        <p:par>
                          <p:cTn id="39" fill="hold">
                            <p:stCondLst>
                              <p:cond delay="3050"/>
                            </p:stCondLst>
                            <p:childTnLst>
                              <p:par>
                                <p:cTn id="40" presetID="10" presetClass="exit" presetSubtype="0" fill="hold" grpId="1" nodeType="afterEffect">
                                  <p:stCondLst>
                                    <p:cond delay="0"/>
                                  </p:stCondLst>
                                  <p:childTnLst>
                                    <p:animEffect transition="out" filter="fade">
                                      <p:cBhvr>
                                        <p:cTn id="41" dur="10"/>
                                        <p:tgtEl>
                                          <p:spTgt spid="3"/>
                                        </p:tgtEl>
                                      </p:cBhvr>
                                    </p:animEffect>
                                    <p:set>
                                      <p:cBhvr>
                                        <p:cTn id="42" dur="1" fill="hold">
                                          <p:stCondLst>
                                            <p:cond delay="9"/>
                                          </p:stCondLst>
                                        </p:cTn>
                                        <p:tgtEl>
                                          <p:spTgt spid="3"/>
                                        </p:tgtEl>
                                        <p:attrNameLst>
                                          <p:attrName>style.visibility</p:attrName>
                                        </p:attrNameLst>
                                      </p:cBhvr>
                                      <p:to>
                                        <p:strVal val="hidden"/>
                                      </p:to>
                                    </p:set>
                                  </p:childTnLst>
                                </p:cTn>
                              </p:par>
                            </p:childTnLst>
                          </p:cTn>
                        </p:par>
                        <p:par>
                          <p:cTn id="43" fill="hold">
                            <p:stCondLst>
                              <p:cond delay="3060"/>
                            </p:stCondLst>
                            <p:childTnLst>
                              <p:par>
                                <p:cTn id="44" presetID="10" presetClass="exit" presetSubtype="0" fill="hold" grpId="1" nodeType="afterEffect">
                                  <p:stCondLst>
                                    <p:cond delay="0"/>
                                  </p:stCondLst>
                                  <p:childTnLst>
                                    <p:animEffect transition="out" filter="fade">
                                      <p:cBhvr>
                                        <p:cTn id="45" dur="10"/>
                                        <p:tgtEl>
                                          <p:spTgt spid="8"/>
                                        </p:tgtEl>
                                      </p:cBhvr>
                                    </p:animEffect>
                                    <p:set>
                                      <p:cBhvr>
                                        <p:cTn id="46" dur="1" fill="hold">
                                          <p:stCondLst>
                                            <p:cond delay="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3" grpId="0" animBg="1"/>
      <p:bldP spid="3" grpId="1" animBg="1"/>
      <p:bldP spid="10" grpId="0" animBg="1"/>
      <p:bldP spid="10" grpId="1" animBg="1"/>
      <p:bldP spid="13" grpId="0" animBg="1"/>
      <p:bldP spid="13" grpId="1" animBg="1"/>
      <p:bldP spid="12" grpId="0" animBg="1"/>
      <p:bldP spid="12" grpId="1" animBg="1"/>
      <p:bldP spid="11" grpId="0" animBg="1"/>
      <p:bldP spid="1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064875" cy="777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1668080362"/>
              </p:ext>
            </p:extLst>
          </p:nvPr>
        </p:nvGraphicFramePr>
        <p:xfrm>
          <a:off x="427037" y="1219200"/>
          <a:ext cx="10210800" cy="5887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884237" y="152400"/>
            <a:ext cx="9601200" cy="838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7030A0"/>
                </a:solidFill>
              </a:rPr>
              <a:t>There are six types of food substances</a:t>
            </a:r>
          </a:p>
        </p:txBody>
      </p:sp>
    </p:spTree>
    <p:extLst>
      <p:ext uri="{BB962C8B-B14F-4D97-AF65-F5344CB8AC3E}">
        <p14:creationId xmlns:p14="http://schemas.microsoft.com/office/powerpoint/2010/main" val="4183212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208837" y="700361"/>
            <a:ext cx="3856038"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8437" y="194441"/>
            <a:ext cx="10866438" cy="746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algn="ctr"/>
            <a:r>
              <a:rPr lang="en-US" sz="3200" u="sng" dirty="0" smtClean="0">
                <a:solidFill>
                  <a:srgbClr val="7030A0"/>
                </a:solidFill>
              </a:rPr>
              <a:t>Some examples of food types </a:t>
            </a:r>
            <a:r>
              <a:rPr lang="en-US" sz="3200" u="sng" dirty="0">
                <a:solidFill>
                  <a:srgbClr val="7030A0"/>
                </a:solidFill>
              </a:rPr>
              <a:t>of food substances</a:t>
            </a:r>
          </a:p>
          <a:p>
            <a:pPr algn="ctr"/>
            <a:endParaRPr lang="en-US" sz="3200" u="sng" dirty="0" smtClean="0">
              <a:solidFill>
                <a:srgbClr val="7030A0"/>
              </a:solidFill>
            </a:endParaRPr>
          </a:p>
          <a:p>
            <a:pPr marL="514350" indent="-514350" algn="just">
              <a:buAutoNum type="arabicPeriod"/>
            </a:pPr>
            <a:r>
              <a:rPr lang="en-US" sz="3200" dirty="0" smtClean="0">
                <a:solidFill>
                  <a:schemeClr val="tx1"/>
                </a:solidFill>
              </a:rPr>
              <a:t>Carbohydrate: Rice, bread, potato, sugar etc.</a:t>
            </a:r>
          </a:p>
          <a:p>
            <a:pPr marL="514350" indent="-514350" algn="just">
              <a:buAutoNum type="arabicPeriod"/>
            </a:pPr>
            <a:r>
              <a:rPr lang="en-US" sz="3200" dirty="0" smtClean="0">
                <a:solidFill>
                  <a:srgbClr val="7030A0"/>
                </a:solidFill>
              </a:rPr>
              <a:t>Protein: Meat, fish, egg, lentil etc.</a:t>
            </a:r>
          </a:p>
          <a:p>
            <a:pPr marL="514350" indent="-514350" algn="just">
              <a:buAutoNum type="arabicPeriod"/>
            </a:pPr>
            <a:r>
              <a:rPr lang="en-US" sz="3200" dirty="0" smtClean="0">
                <a:solidFill>
                  <a:srgbClr val="7030A0"/>
                </a:solidFill>
              </a:rPr>
              <a:t>Fat: Gee, butter, oil, nut etc.</a:t>
            </a:r>
          </a:p>
          <a:p>
            <a:pPr marL="514350" indent="-514350" algn="just">
              <a:buAutoNum type="arabicPeriod"/>
            </a:pPr>
            <a:r>
              <a:rPr lang="en-US" sz="3200" dirty="0" smtClean="0">
                <a:solidFill>
                  <a:srgbClr val="7030A0"/>
                </a:solidFill>
              </a:rPr>
              <a:t>Vitamins: Leafy vegetables, fruits, milk, fish etc.</a:t>
            </a:r>
          </a:p>
          <a:p>
            <a:pPr marL="514350" indent="-514350" algn="just">
              <a:buAutoNum type="arabicPeriod"/>
            </a:pPr>
            <a:r>
              <a:rPr lang="en-US" sz="3200" dirty="0" smtClean="0">
                <a:solidFill>
                  <a:srgbClr val="7030A0"/>
                </a:solidFill>
              </a:rPr>
              <a:t>Minerals: Milk, fish, fruits, vegetables etc.  and</a:t>
            </a:r>
          </a:p>
          <a:p>
            <a:pPr marL="514350" indent="-514350" algn="just">
              <a:buAutoNum type="arabicPeriod"/>
            </a:pPr>
            <a:r>
              <a:rPr lang="en-US" sz="3200" dirty="0" smtClean="0">
                <a:solidFill>
                  <a:srgbClr val="7030A0"/>
                </a:solidFill>
              </a:rPr>
              <a:t>Water.</a:t>
            </a:r>
            <a:endParaRPr lang="en-US" sz="3200" dirty="0">
              <a:solidFill>
                <a:srgbClr val="7030A0"/>
              </a:solidFill>
            </a:endParaRPr>
          </a:p>
          <a:p>
            <a:endParaRPr lang="en-US" sz="2400" dirty="0">
              <a:solidFill>
                <a:schemeClr val="bg1"/>
              </a:solidFill>
            </a:endParaRPr>
          </a:p>
          <a:p>
            <a:endParaRPr lang="en-US" sz="2400" dirty="0">
              <a:solidFill>
                <a:schemeClr val="bg1"/>
              </a:solidFill>
            </a:endParaRPr>
          </a:p>
          <a:p>
            <a:endParaRPr lang="en-US" dirty="0"/>
          </a:p>
        </p:txBody>
      </p:sp>
    </p:spTree>
    <p:extLst>
      <p:ext uri="{BB962C8B-B14F-4D97-AF65-F5344CB8AC3E}">
        <p14:creationId xmlns:p14="http://schemas.microsoft.com/office/powerpoint/2010/main" val="1066170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612" y="194441"/>
            <a:ext cx="10668000" cy="746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a:p>
          <a:p>
            <a:r>
              <a:rPr lang="en-US" sz="3200" u="sng" dirty="0" smtClean="0">
                <a:solidFill>
                  <a:srgbClr val="7030A0"/>
                </a:solidFill>
              </a:rPr>
              <a:t>I will sum up the text and then ask the students some questions.</a:t>
            </a:r>
          </a:p>
          <a:p>
            <a:pPr algn="just"/>
            <a:endParaRPr lang="en-US" sz="3200" dirty="0" smtClean="0">
              <a:solidFill>
                <a:schemeClr val="tx1"/>
              </a:solidFill>
            </a:endParaRPr>
          </a:p>
          <a:p>
            <a:pPr algn="just"/>
            <a:r>
              <a:rPr lang="en-US" sz="3200" dirty="0" smtClean="0">
                <a:solidFill>
                  <a:schemeClr val="tx1"/>
                </a:solidFill>
              </a:rPr>
              <a:t>We know that health is wealth. If we remain healthy we should take the right kind of food daily and we called them good food. Good food contains all kinds of food substances. It is very important for our health. But we should not too much. We should eat a certain amount of food which is needed our body. </a:t>
            </a:r>
            <a:r>
              <a:rPr lang="en-US" sz="3200" dirty="0" smtClean="0">
                <a:solidFill>
                  <a:srgbClr val="7030A0"/>
                </a:solidFill>
              </a:rPr>
              <a:t>In the next class you will learn a lot about this.</a:t>
            </a:r>
            <a:endParaRPr lang="en-US" sz="3200" dirty="0">
              <a:solidFill>
                <a:srgbClr val="7030A0"/>
              </a:solidFill>
            </a:endParaRPr>
          </a:p>
          <a:p>
            <a:endParaRPr lang="en-US" sz="2400" dirty="0">
              <a:solidFill>
                <a:schemeClr val="bg1"/>
              </a:solidFill>
            </a:endParaRPr>
          </a:p>
          <a:p>
            <a:endParaRPr lang="en-US" sz="2400" dirty="0">
              <a:solidFill>
                <a:schemeClr val="bg1"/>
              </a:solidFill>
            </a:endParaRPr>
          </a:p>
          <a:p>
            <a:endParaRPr lang="en-US" dirty="0"/>
          </a:p>
        </p:txBody>
      </p:sp>
      <p:sp>
        <p:nvSpPr>
          <p:cNvPr id="2" name="Rectangle 1"/>
          <p:cNvSpPr/>
          <p:nvPr/>
        </p:nvSpPr>
        <p:spPr>
          <a:xfrm>
            <a:off x="2027237" y="381000"/>
            <a:ext cx="73914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7030A0"/>
                </a:solidFill>
              </a:rPr>
              <a:t>Summary of  the passage</a:t>
            </a:r>
          </a:p>
        </p:txBody>
      </p:sp>
    </p:spTree>
    <p:extLst>
      <p:ext uri="{BB962C8B-B14F-4D97-AF65-F5344CB8AC3E}">
        <p14:creationId xmlns:p14="http://schemas.microsoft.com/office/powerpoint/2010/main" val="8843952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612" y="194441"/>
            <a:ext cx="10668000" cy="7961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algn="ctr"/>
            <a:r>
              <a:rPr lang="en-US" sz="3200" dirty="0" smtClean="0">
                <a:solidFill>
                  <a:srgbClr val="7030A0"/>
                </a:solidFill>
              </a:rPr>
              <a:t>Answer the following questions. (Individual work)</a:t>
            </a:r>
          </a:p>
          <a:p>
            <a:endParaRPr lang="en-US" sz="2400" dirty="0">
              <a:solidFill>
                <a:schemeClr val="bg1"/>
              </a:solidFill>
            </a:endParaRPr>
          </a:p>
          <a:p>
            <a:endParaRPr lang="en-US" sz="2400" dirty="0">
              <a:solidFill>
                <a:schemeClr val="bg1"/>
              </a:solidFill>
            </a:endParaRPr>
          </a:p>
          <a:p>
            <a:endParaRPr lang="en-US" dirty="0"/>
          </a:p>
        </p:txBody>
      </p:sp>
      <p:sp>
        <p:nvSpPr>
          <p:cNvPr id="3" name="Rectangle 2"/>
          <p:cNvSpPr/>
          <p:nvPr/>
        </p:nvSpPr>
        <p:spPr>
          <a:xfrm>
            <a:off x="251097" y="1064174"/>
            <a:ext cx="10668000" cy="853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marL="514350" indent="-514350" algn="just">
              <a:buAutoNum type="arabicPeriod"/>
            </a:pPr>
            <a:r>
              <a:rPr lang="en-US" sz="3200" dirty="0" smtClean="0">
                <a:solidFill>
                  <a:schemeClr val="tx1"/>
                </a:solidFill>
              </a:rPr>
              <a:t>What is Mrs. </a:t>
            </a:r>
            <a:r>
              <a:rPr lang="en-US" sz="3200" dirty="0" err="1" smtClean="0">
                <a:solidFill>
                  <a:schemeClr val="tx1"/>
                </a:solidFill>
              </a:rPr>
              <a:t>Rehena</a:t>
            </a:r>
            <a:r>
              <a:rPr lang="en-US" sz="3200" dirty="0" smtClean="0">
                <a:solidFill>
                  <a:schemeClr val="tx1"/>
                </a:solidFill>
              </a:rPr>
              <a:t> talking about?</a:t>
            </a:r>
          </a:p>
          <a:p>
            <a:endParaRPr lang="en-US" sz="2400" dirty="0">
              <a:solidFill>
                <a:schemeClr val="bg1"/>
              </a:solidFill>
            </a:endParaRPr>
          </a:p>
          <a:p>
            <a:endParaRPr lang="en-US" sz="2400" dirty="0">
              <a:solidFill>
                <a:schemeClr val="bg1"/>
              </a:solidFill>
            </a:endParaRPr>
          </a:p>
          <a:p>
            <a:endParaRPr lang="en-US" dirty="0"/>
          </a:p>
        </p:txBody>
      </p:sp>
      <p:sp>
        <p:nvSpPr>
          <p:cNvPr id="4" name="Rectangle 3"/>
          <p:cNvSpPr/>
          <p:nvPr/>
        </p:nvSpPr>
        <p:spPr>
          <a:xfrm>
            <a:off x="251097" y="2133600"/>
            <a:ext cx="10668000" cy="853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algn="just"/>
            <a:r>
              <a:rPr lang="en-US" sz="3200" dirty="0" smtClean="0">
                <a:solidFill>
                  <a:schemeClr val="tx1"/>
                </a:solidFill>
              </a:rPr>
              <a:t>2. Why do we eat food?</a:t>
            </a:r>
          </a:p>
          <a:p>
            <a:endParaRPr lang="en-US" sz="2400" dirty="0">
              <a:solidFill>
                <a:schemeClr val="bg1"/>
              </a:solidFill>
            </a:endParaRPr>
          </a:p>
          <a:p>
            <a:endParaRPr lang="en-US" sz="2400" dirty="0">
              <a:solidFill>
                <a:schemeClr val="bg1"/>
              </a:solidFill>
            </a:endParaRPr>
          </a:p>
          <a:p>
            <a:endParaRPr lang="en-US" dirty="0"/>
          </a:p>
        </p:txBody>
      </p:sp>
      <p:sp>
        <p:nvSpPr>
          <p:cNvPr id="6" name="Rectangle 5"/>
          <p:cNvSpPr/>
          <p:nvPr/>
        </p:nvSpPr>
        <p:spPr>
          <a:xfrm>
            <a:off x="251097" y="3200400"/>
            <a:ext cx="10668000" cy="853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algn="just"/>
            <a:r>
              <a:rPr lang="en-US" sz="3200" dirty="0" smtClean="0">
                <a:solidFill>
                  <a:schemeClr val="tx1"/>
                </a:solidFill>
              </a:rPr>
              <a:t>3. What is meant by ‘nutritious food’?</a:t>
            </a:r>
          </a:p>
          <a:p>
            <a:endParaRPr lang="en-US" sz="2400" dirty="0">
              <a:solidFill>
                <a:schemeClr val="bg1"/>
              </a:solidFill>
            </a:endParaRPr>
          </a:p>
          <a:p>
            <a:endParaRPr lang="en-US" sz="2400" dirty="0">
              <a:solidFill>
                <a:schemeClr val="bg1"/>
              </a:solidFill>
            </a:endParaRPr>
          </a:p>
          <a:p>
            <a:endParaRPr lang="en-US" dirty="0"/>
          </a:p>
        </p:txBody>
      </p:sp>
      <p:sp>
        <p:nvSpPr>
          <p:cNvPr id="7" name="Rectangle 6"/>
          <p:cNvSpPr/>
          <p:nvPr/>
        </p:nvSpPr>
        <p:spPr>
          <a:xfrm>
            <a:off x="285256" y="4419600"/>
            <a:ext cx="10668000" cy="853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algn="just"/>
            <a:r>
              <a:rPr lang="en-US" sz="3200" dirty="0" smtClean="0">
                <a:solidFill>
                  <a:schemeClr val="tx1"/>
                </a:solidFill>
              </a:rPr>
              <a:t>4. How much food does a person need to eat a day?</a:t>
            </a:r>
          </a:p>
          <a:p>
            <a:endParaRPr lang="en-US" sz="2400" dirty="0">
              <a:solidFill>
                <a:schemeClr val="bg1"/>
              </a:solidFill>
            </a:endParaRPr>
          </a:p>
          <a:p>
            <a:endParaRPr lang="en-US" sz="2400" dirty="0">
              <a:solidFill>
                <a:schemeClr val="bg1"/>
              </a:solidFill>
            </a:endParaRPr>
          </a:p>
          <a:p>
            <a:endParaRPr lang="en-US" dirty="0"/>
          </a:p>
        </p:txBody>
      </p:sp>
      <p:sp>
        <p:nvSpPr>
          <p:cNvPr id="8" name="Rectangle 7"/>
          <p:cNvSpPr/>
          <p:nvPr/>
        </p:nvSpPr>
        <p:spPr>
          <a:xfrm>
            <a:off x="287883" y="5486400"/>
            <a:ext cx="10668000" cy="853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algn="just"/>
            <a:r>
              <a:rPr lang="en-US" sz="3200" dirty="0" smtClean="0">
                <a:solidFill>
                  <a:schemeClr val="tx1"/>
                </a:solidFill>
              </a:rPr>
              <a:t>5. Does everyone need the same amount of food?</a:t>
            </a:r>
          </a:p>
          <a:p>
            <a:endParaRPr lang="en-US" sz="2400" dirty="0">
              <a:solidFill>
                <a:schemeClr val="bg1"/>
              </a:solidFill>
            </a:endParaRPr>
          </a:p>
          <a:p>
            <a:endParaRPr lang="en-US" sz="2400" dirty="0">
              <a:solidFill>
                <a:schemeClr val="bg1"/>
              </a:solidFill>
            </a:endParaRPr>
          </a:p>
          <a:p>
            <a:endParaRPr lang="en-US" dirty="0"/>
          </a:p>
        </p:txBody>
      </p:sp>
    </p:spTree>
    <p:extLst>
      <p:ext uri="{BB962C8B-B14F-4D97-AF65-F5344CB8AC3E}">
        <p14:creationId xmlns:p14="http://schemas.microsoft.com/office/powerpoint/2010/main" val="18530766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612" y="194441"/>
            <a:ext cx="10668000" cy="643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algn="ctr"/>
            <a:r>
              <a:rPr lang="en-US" sz="3200" dirty="0" smtClean="0">
                <a:solidFill>
                  <a:srgbClr val="7030A0"/>
                </a:solidFill>
              </a:rPr>
              <a:t>Answer of the questions</a:t>
            </a:r>
          </a:p>
          <a:p>
            <a:endParaRPr lang="en-US" sz="2400" dirty="0">
              <a:solidFill>
                <a:schemeClr val="bg1"/>
              </a:solidFill>
            </a:endParaRPr>
          </a:p>
          <a:p>
            <a:endParaRPr lang="en-US" sz="2400" dirty="0">
              <a:solidFill>
                <a:schemeClr val="bg1"/>
              </a:solidFill>
            </a:endParaRPr>
          </a:p>
          <a:p>
            <a:endParaRPr lang="en-US" dirty="0"/>
          </a:p>
        </p:txBody>
      </p:sp>
      <p:sp>
        <p:nvSpPr>
          <p:cNvPr id="3" name="Rectangle 2"/>
          <p:cNvSpPr/>
          <p:nvPr/>
        </p:nvSpPr>
        <p:spPr>
          <a:xfrm>
            <a:off x="258980" y="1031329"/>
            <a:ext cx="10668000" cy="8736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marL="514350" indent="-514350" algn="just">
              <a:buAutoNum type="arabicPeriod"/>
            </a:pPr>
            <a:r>
              <a:rPr lang="en-US" sz="3200" dirty="0" smtClean="0">
                <a:solidFill>
                  <a:schemeClr val="tx1"/>
                </a:solidFill>
              </a:rPr>
              <a:t>Mrs. </a:t>
            </a:r>
            <a:r>
              <a:rPr lang="en-US" sz="3200" dirty="0" err="1" smtClean="0">
                <a:solidFill>
                  <a:schemeClr val="tx1"/>
                </a:solidFill>
              </a:rPr>
              <a:t>Rehena</a:t>
            </a:r>
            <a:r>
              <a:rPr lang="en-US" sz="3200" dirty="0" smtClean="0">
                <a:solidFill>
                  <a:schemeClr val="tx1"/>
                </a:solidFill>
              </a:rPr>
              <a:t> is talking about food.</a:t>
            </a:r>
          </a:p>
          <a:p>
            <a:endParaRPr lang="en-US" sz="2400" dirty="0">
              <a:solidFill>
                <a:schemeClr val="bg1"/>
              </a:solidFill>
            </a:endParaRPr>
          </a:p>
          <a:p>
            <a:endParaRPr lang="en-US" sz="2400" dirty="0">
              <a:solidFill>
                <a:schemeClr val="bg1"/>
              </a:solidFill>
            </a:endParaRPr>
          </a:p>
          <a:p>
            <a:endParaRPr lang="en-US" dirty="0"/>
          </a:p>
        </p:txBody>
      </p:sp>
      <p:sp>
        <p:nvSpPr>
          <p:cNvPr id="4" name="Rectangle 3"/>
          <p:cNvSpPr/>
          <p:nvPr/>
        </p:nvSpPr>
        <p:spPr>
          <a:xfrm>
            <a:off x="258980" y="2021927"/>
            <a:ext cx="10668000" cy="853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algn="just"/>
            <a:r>
              <a:rPr lang="en-US" sz="3200" dirty="0" smtClean="0">
                <a:solidFill>
                  <a:schemeClr val="tx1"/>
                </a:solidFill>
              </a:rPr>
              <a:t>2. We eat food to keep our body fit and healthy.</a:t>
            </a:r>
          </a:p>
          <a:p>
            <a:endParaRPr lang="en-US" sz="2400" dirty="0">
              <a:solidFill>
                <a:schemeClr val="bg1"/>
              </a:solidFill>
            </a:endParaRPr>
          </a:p>
          <a:p>
            <a:endParaRPr lang="en-US" sz="2400" dirty="0">
              <a:solidFill>
                <a:schemeClr val="bg1"/>
              </a:solidFill>
            </a:endParaRPr>
          </a:p>
          <a:p>
            <a:endParaRPr lang="en-US" dirty="0"/>
          </a:p>
        </p:txBody>
      </p:sp>
      <p:sp>
        <p:nvSpPr>
          <p:cNvPr id="6" name="Rectangle 5"/>
          <p:cNvSpPr/>
          <p:nvPr/>
        </p:nvSpPr>
        <p:spPr>
          <a:xfrm>
            <a:off x="213052" y="3048000"/>
            <a:ext cx="10668000" cy="12008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algn="just"/>
            <a:r>
              <a:rPr lang="en-US" sz="3200" dirty="0" smtClean="0">
                <a:solidFill>
                  <a:schemeClr val="tx1"/>
                </a:solidFill>
              </a:rPr>
              <a:t>3. The food which contains natural substances and proper food value are called nutritious food.</a:t>
            </a:r>
          </a:p>
          <a:p>
            <a:endParaRPr lang="en-US" sz="2400" dirty="0">
              <a:solidFill>
                <a:schemeClr val="bg1"/>
              </a:solidFill>
            </a:endParaRPr>
          </a:p>
          <a:p>
            <a:endParaRPr lang="en-US" sz="2400" dirty="0">
              <a:solidFill>
                <a:schemeClr val="bg1"/>
              </a:solidFill>
            </a:endParaRPr>
          </a:p>
          <a:p>
            <a:endParaRPr lang="en-US" dirty="0"/>
          </a:p>
        </p:txBody>
      </p:sp>
      <p:sp>
        <p:nvSpPr>
          <p:cNvPr id="7" name="Rectangle 6"/>
          <p:cNvSpPr/>
          <p:nvPr/>
        </p:nvSpPr>
        <p:spPr>
          <a:xfrm>
            <a:off x="209056" y="4495800"/>
            <a:ext cx="106680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 </a:t>
            </a:r>
          </a:p>
          <a:p>
            <a:endParaRPr lang="en-US" sz="2800" dirty="0" smtClean="0"/>
          </a:p>
          <a:p>
            <a:pPr algn="just"/>
            <a:r>
              <a:rPr lang="en-US" sz="3200" dirty="0" smtClean="0">
                <a:solidFill>
                  <a:schemeClr val="tx1"/>
                </a:solidFill>
              </a:rPr>
              <a:t>4. A person needs to eat as much food as his/her body needs.</a:t>
            </a:r>
          </a:p>
          <a:p>
            <a:endParaRPr lang="en-US" sz="2400" dirty="0">
              <a:solidFill>
                <a:schemeClr val="bg1"/>
              </a:solidFill>
            </a:endParaRPr>
          </a:p>
          <a:p>
            <a:endParaRPr lang="en-US" sz="2400" dirty="0">
              <a:solidFill>
                <a:schemeClr val="bg1"/>
              </a:solidFill>
            </a:endParaRPr>
          </a:p>
          <a:p>
            <a:endParaRPr lang="en-US" dirty="0"/>
          </a:p>
        </p:txBody>
      </p:sp>
      <p:sp>
        <p:nvSpPr>
          <p:cNvPr id="8" name="Rectangle 7"/>
          <p:cNvSpPr/>
          <p:nvPr/>
        </p:nvSpPr>
        <p:spPr>
          <a:xfrm>
            <a:off x="240587" y="5791200"/>
            <a:ext cx="106680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algn="just"/>
            <a:r>
              <a:rPr lang="en-US" sz="3200" dirty="0" smtClean="0">
                <a:solidFill>
                  <a:schemeClr val="tx1"/>
                </a:solidFill>
              </a:rPr>
              <a:t>5. No, everybody does not need to eat the same amount of food because of having difference in their age, growth, and physical structure.</a:t>
            </a:r>
          </a:p>
          <a:p>
            <a:endParaRPr lang="en-US" sz="2400" dirty="0">
              <a:solidFill>
                <a:schemeClr val="bg1"/>
              </a:solidFill>
            </a:endParaRPr>
          </a:p>
          <a:p>
            <a:endParaRPr lang="en-US" sz="2400" dirty="0">
              <a:solidFill>
                <a:schemeClr val="bg1"/>
              </a:solidFill>
            </a:endParaRPr>
          </a:p>
          <a:p>
            <a:endParaRPr lang="en-US" dirty="0"/>
          </a:p>
        </p:txBody>
      </p:sp>
    </p:spTree>
    <p:extLst>
      <p:ext uri="{BB962C8B-B14F-4D97-AF65-F5344CB8AC3E}">
        <p14:creationId xmlns:p14="http://schemas.microsoft.com/office/powerpoint/2010/main" val="2290118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612" y="194441"/>
            <a:ext cx="10668000" cy="643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algn="ctr"/>
            <a:r>
              <a:rPr lang="en-US" sz="3200" dirty="0" smtClean="0">
                <a:solidFill>
                  <a:srgbClr val="7030A0"/>
                </a:solidFill>
              </a:rPr>
              <a:t>Complete the following sentences. (Pair work)</a:t>
            </a:r>
          </a:p>
          <a:p>
            <a:endParaRPr lang="en-US" sz="2400" dirty="0">
              <a:solidFill>
                <a:schemeClr val="bg1"/>
              </a:solidFill>
            </a:endParaRPr>
          </a:p>
          <a:p>
            <a:endParaRPr lang="en-US" sz="2400" dirty="0">
              <a:solidFill>
                <a:schemeClr val="bg1"/>
              </a:solidFill>
            </a:endParaRPr>
          </a:p>
          <a:p>
            <a:endParaRPr lang="en-US" dirty="0"/>
          </a:p>
        </p:txBody>
      </p:sp>
      <p:sp>
        <p:nvSpPr>
          <p:cNvPr id="3" name="Rectangle 2"/>
          <p:cNvSpPr/>
          <p:nvPr/>
        </p:nvSpPr>
        <p:spPr>
          <a:xfrm>
            <a:off x="258980" y="1031329"/>
            <a:ext cx="10668000" cy="8736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marL="514350" indent="-514350" algn="just">
              <a:buAutoNum type="arabicPeriod"/>
            </a:pPr>
            <a:r>
              <a:rPr lang="en-US" sz="3200" dirty="0" smtClean="0">
                <a:solidFill>
                  <a:schemeClr val="tx1"/>
                </a:solidFill>
              </a:rPr>
              <a:t>We should eat good food to..................................................</a:t>
            </a:r>
          </a:p>
          <a:p>
            <a:endParaRPr lang="en-US" sz="100" dirty="0">
              <a:solidFill>
                <a:schemeClr val="bg1"/>
              </a:solidFill>
            </a:endParaRPr>
          </a:p>
          <a:p>
            <a:endParaRPr lang="en-US" sz="2400" dirty="0">
              <a:solidFill>
                <a:schemeClr val="bg1"/>
              </a:solidFill>
            </a:endParaRPr>
          </a:p>
          <a:p>
            <a:endParaRPr lang="en-US" dirty="0"/>
          </a:p>
        </p:txBody>
      </p:sp>
      <p:sp>
        <p:nvSpPr>
          <p:cNvPr id="4" name="Rectangle 3"/>
          <p:cNvSpPr/>
          <p:nvPr/>
        </p:nvSpPr>
        <p:spPr>
          <a:xfrm>
            <a:off x="258980" y="2021927"/>
            <a:ext cx="10668000" cy="853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pPr algn="just"/>
            <a:r>
              <a:rPr lang="en-US" sz="3200" dirty="0" smtClean="0">
                <a:solidFill>
                  <a:schemeClr val="tx1"/>
                </a:solidFill>
              </a:rPr>
              <a:t>2. We should not eat more than............................................ </a:t>
            </a:r>
            <a:endParaRPr lang="en-US" sz="2400" dirty="0">
              <a:solidFill>
                <a:schemeClr val="bg1"/>
              </a:solidFill>
            </a:endParaRPr>
          </a:p>
          <a:p>
            <a:endParaRPr lang="en-US" sz="100" dirty="0">
              <a:solidFill>
                <a:schemeClr val="bg1"/>
              </a:solidFill>
            </a:endParaRPr>
          </a:p>
          <a:p>
            <a:endParaRPr lang="en-US" dirty="0"/>
          </a:p>
        </p:txBody>
      </p:sp>
      <p:sp>
        <p:nvSpPr>
          <p:cNvPr id="7" name="Rectangle 6"/>
          <p:cNvSpPr/>
          <p:nvPr/>
        </p:nvSpPr>
        <p:spPr>
          <a:xfrm>
            <a:off x="192031" y="3352800"/>
            <a:ext cx="106680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 </a:t>
            </a:r>
          </a:p>
          <a:p>
            <a:endParaRPr lang="en-US" sz="2800" dirty="0" smtClean="0"/>
          </a:p>
          <a:p>
            <a:pPr algn="just"/>
            <a:r>
              <a:rPr lang="en-US" sz="3200" dirty="0" smtClean="0">
                <a:solidFill>
                  <a:schemeClr val="tx1"/>
                </a:solidFill>
              </a:rPr>
              <a:t>3. Eating too much food is not..........................................</a:t>
            </a:r>
          </a:p>
          <a:p>
            <a:endParaRPr lang="en-US" sz="2400" dirty="0">
              <a:solidFill>
                <a:schemeClr val="bg1"/>
              </a:solidFill>
            </a:endParaRPr>
          </a:p>
          <a:p>
            <a:endParaRPr lang="en-US" sz="2400" dirty="0">
              <a:solidFill>
                <a:schemeClr val="bg1"/>
              </a:solidFill>
            </a:endParaRPr>
          </a:p>
          <a:p>
            <a:endParaRPr lang="en-US" dirty="0"/>
          </a:p>
        </p:txBody>
      </p:sp>
      <p:sp>
        <p:nvSpPr>
          <p:cNvPr id="8" name="Rectangle 7"/>
          <p:cNvSpPr/>
          <p:nvPr/>
        </p:nvSpPr>
        <p:spPr>
          <a:xfrm>
            <a:off x="111618" y="4724400"/>
            <a:ext cx="106680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algn="just"/>
            <a:r>
              <a:rPr lang="en-US" sz="3200" dirty="0" smtClean="0">
                <a:solidFill>
                  <a:schemeClr val="tx1"/>
                </a:solidFill>
              </a:rPr>
              <a:t>4. Good food means...................................................................</a:t>
            </a:r>
          </a:p>
          <a:p>
            <a:endParaRPr lang="en-US" sz="100" dirty="0">
              <a:solidFill>
                <a:schemeClr val="bg1"/>
              </a:solidFill>
            </a:endParaRPr>
          </a:p>
          <a:p>
            <a:endParaRPr lang="en-US" sz="2400" dirty="0">
              <a:solidFill>
                <a:schemeClr val="bg1"/>
              </a:solidFill>
            </a:endParaRPr>
          </a:p>
          <a:p>
            <a:endParaRPr lang="en-US" dirty="0"/>
          </a:p>
        </p:txBody>
      </p:sp>
      <p:sp>
        <p:nvSpPr>
          <p:cNvPr id="2" name="Rectangle 1"/>
          <p:cNvSpPr/>
          <p:nvPr/>
        </p:nvSpPr>
        <p:spPr>
          <a:xfrm>
            <a:off x="5293218" y="1163365"/>
            <a:ext cx="5878019" cy="436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g</a:t>
            </a:r>
            <a:r>
              <a:rPr lang="en-US" sz="3200" dirty="0" smtClean="0">
                <a:solidFill>
                  <a:srgbClr val="7030A0"/>
                </a:solidFill>
              </a:rPr>
              <a:t>row properly and stay healthy.</a:t>
            </a:r>
            <a:endParaRPr lang="en-US" sz="3200" dirty="0">
              <a:solidFill>
                <a:srgbClr val="7030A0"/>
              </a:solidFill>
            </a:endParaRPr>
          </a:p>
        </p:txBody>
      </p:sp>
      <p:sp>
        <p:nvSpPr>
          <p:cNvPr id="9" name="Rectangle 8"/>
          <p:cNvSpPr/>
          <p:nvPr/>
        </p:nvSpPr>
        <p:spPr>
          <a:xfrm>
            <a:off x="5684837" y="2091558"/>
            <a:ext cx="4430219" cy="436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7030A0"/>
                </a:solidFill>
              </a:rPr>
              <a:t>o</a:t>
            </a:r>
            <a:r>
              <a:rPr lang="en-US" sz="3200" dirty="0" smtClean="0">
                <a:solidFill>
                  <a:srgbClr val="7030A0"/>
                </a:solidFill>
              </a:rPr>
              <a:t>ur body needs.</a:t>
            </a:r>
            <a:endParaRPr lang="en-US" sz="3200" dirty="0">
              <a:solidFill>
                <a:srgbClr val="7030A0"/>
              </a:solidFill>
            </a:endParaRPr>
          </a:p>
        </p:txBody>
      </p:sp>
      <p:sp>
        <p:nvSpPr>
          <p:cNvPr id="10" name="Rectangle 9"/>
          <p:cNvSpPr/>
          <p:nvPr/>
        </p:nvSpPr>
        <p:spPr>
          <a:xfrm>
            <a:off x="5445618" y="3487465"/>
            <a:ext cx="4430219" cy="436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7030A0"/>
                </a:solidFill>
              </a:rPr>
              <a:t>good for health.</a:t>
            </a:r>
            <a:endParaRPr lang="en-US" sz="3200" dirty="0">
              <a:solidFill>
                <a:srgbClr val="7030A0"/>
              </a:solidFill>
            </a:endParaRPr>
          </a:p>
        </p:txBody>
      </p:sp>
      <p:sp>
        <p:nvSpPr>
          <p:cNvPr id="11" name="Rectangle 10"/>
          <p:cNvSpPr/>
          <p:nvPr/>
        </p:nvSpPr>
        <p:spPr>
          <a:xfrm>
            <a:off x="3627437" y="4953000"/>
            <a:ext cx="6934200" cy="436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7030A0"/>
                </a:solidFill>
              </a:rPr>
              <a:t>t</a:t>
            </a:r>
            <a:r>
              <a:rPr lang="en-US" sz="3200" dirty="0" smtClean="0">
                <a:solidFill>
                  <a:srgbClr val="7030A0"/>
                </a:solidFill>
              </a:rPr>
              <a:t>he right kind of food for good health.</a:t>
            </a:r>
            <a:endParaRPr lang="en-US" sz="3200" dirty="0">
              <a:solidFill>
                <a:srgbClr val="7030A0"/>
              </a:solidFill>
            </a:endParaRPr>
          </a:p>
        </p:txBody>
      </p:sp>
    </p:spTree>
    <p:extLst>
      <p:ext uri="{BB962C8B-B14F-4D97-AF65-F5344CB8AC3E}">
        <p14:creationId xmlns:p14="http://schemas.microsoft.com/office/powerpoint/2010/main" val="14373488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060" y="228600"/>
            <a:ext cx="10668000" cy="8723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algn="ctr"/>
            <a:r>
              <a:rPr lang="en-US" sz="3200" dirty="0" smtClean="0">
                <a:solidFill>
                  <a:srgbClr val="7030A0"/>
                </a:solidFill>
              </a:rPr>
              <a:t>Choose the best answer from the alternatives. (Evaluation)</a:t>
            </a:r>
          </a:p>
          <a:p>
            <a:endParaRPr lang="en-US" sz="100" dirty="0">
              <a:solidFill>
                <a:schemeClr val="bg1"/>
              </a:solidFill>
            </a:endParaRPr>
          </a:p>
          <a:p>
            <a:endParaRPr lang="en-US" sz="2400" dirty="0">
              <a:solidFill>
                <a:schemeClr val="bg1"/>
              </a:solidFill>
            </a:endParaRPr>
          </a:p>
          <a:p>
            <a:endParaRPr lang="en-US" dirty="0"/>
          </a:p>
        </p:txBody>
      </p:sp>
      <p:sp>
        <p:nvSpPr>
          <p:cNvPr id="12" name="Rectangle 11"/>
          <p:cNvSpPr/>
          <p:nvPr/>
        </p:nvSpPr>
        <p:spPr>
          <a:xfrm>
            <a:off x="4621666" y="2554860"/>
            <a:ext cx="682171" cy="518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7030A0"/>
                </a:solidFill>
              </a:rPr>
              <a:t>√  </a:t>
            </a:r>
            <a:endParaRPr lang="en-US" sz="4400" dirty="0">
              <a:solidFill>
                <a:srgbClr val="7030A0"/>
              </a:solidFill>
            </a:endParaRPr>
          </a:p>
        </p:txBody>
      </p:sp>
      <p:sp>
        <p:nvSpPr>
          <p:cNvPr id="13" name="Rectangle 12"/>
          <p:cNvSpPr/>
          <p:nvPr/>
        </p:nvSpPr>
        <p:spPr>
          <a:xfrm>
            <a:off x="0" y="1788886"/>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14" name="Rectangle 13"/>
          <p:cNvSpPr/>
          <p:nvPr/>
        </p:nvSpPr>
        <p:spPr>
          <a:xfrm>
            <a:off x="617775" y="1834111"/>
            <a:ext cx="4381875" cy="4571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a) e</a:t>
            </a:r>
            <a:r>
              <a:rPr lang="en-US" sz="3200" dirty="0" smtClean="0">
                <a:solidFill>
                  <a:srgbClr val="7030A0"/>
                </a:solidFill>
              </a:rPr>
              <a:t>ating any kind of food</a:t>
            </a:r>
            <a:endParaRPr lang="en-US" sz="3200" dirty="0">
              <a:solidFill>
                <a:srgbClr val="7030A0"/>
              </a:solidFill>
            </a:endParaRPr>
          </a:p>
        </p:txBody>
      </p:sp>
      <p:sp>
        <p:nvSpPr>
          <p:cNvPr id="15" name="Rectangle 14"/>
          <p:cNvSpPr/>
          <p:nvPr/>
        </p:nvSpPr>
        <p:spPr>
          <a:xfrm>
            <a:off x="5227637" y="1853381"/>
            <a:ext cx="5856974" cy="4571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7030A0"/>
                </a:solidFill>
              </a:rPr>
              <a:t>b) </a:t>
            </a:r>
            <a:r>
              <a:rPr lang="en-US" sz="3200" dirty="0">
                <a:solidFill>
                  <a:srgbClr val="7030A0"/>
                </a:solidFill>
              </a:rPr>
              <a:t>e</a:t>
            </a:r>
            <a:r>
              <a:rPr lang="en-US" sz="3200" dirty="0" smtClean="0">
                <a:solidFill>
                  <a:srgbClr val="7030A0"/>
                </a:solidFill>
              </a:rPr>
              <a:t>ating the same kind of food</a:t>
            </a:r>
            <a:endParaRPr lang="en-US" sz="3200" dirty="0">
              <a:solidFill>
                <a:srgbClr val="7030A0"/>
              </a:solidFill>
            </a:endParaRPr>
          </a:p>
        </p:txBody>
      </p:sp>
      <p:sp>
        <p:nvSpPr>
          <p:cNvPr id="16" name="Rectangle 15"/>
          <p:cNvSpPr/>
          <p:nvPr/>
        </p:nvSpPr>
        <p:spPr>
          <a:xfrm>
            <a:off x="4770437" y="1814286"/>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17" name="Rectangle 16"/>
          <p:cNvSpPr/>
          <p:nvPr/>
        </p:nvSpPr>
        <p:spPr>
          <a:xfrm>
            <a:off x="673539" y="2615923"/>
            <a:ext cx="2496697" cy="4571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7030A0"/>
                </a:solidFill>
              </a:rPr>
              <a:t>c) </a:t>
            </a:r>
            <a:r>
              <a:rPr lang="en-US" sz="3200" dirty="0" smtClean="0">
                <a:solidFill>
                  <a:srgbClr val="7030A0"/>
                </a:solidFill>
              </a:rPr>
              <a:t>ove</a:t>
            </a:r>
            <a:r>
              <a:rPr lang="en-US" sz="3200" dirty="0">
                <a:solidFill>
                  <a:srgbClr val="7030A0"/>
                </a:solidFill>
              </a:rPr>
              <a:t>r</a:t>
            </a:r>
            <a:r>
              <a:rPr lang="en-US" sz="3200" dirty="0" smtClean="0">
                <a:solidFill>
                  <a:srgbClr val="7030A0"/>
                </a:solidFill>
              </a:rPr>
              <a:t>eating</a:t>
            </a:r>
            <a:endParaRPr lang="en-US" sz="3200" dirty="0">
              <a:solidFill>
                <a:srgbClr val="7030A0"/>
              </a:solidFill>
            </a:endParaRPr>
          </a:p>
        </p:txBody>
      </p:sp>
      <p:sp>
        <p:nvSpPr>
          <p:cNvPr id="18" name="Rectangle 17"/>
          <p:cNvSpPr/>
          <p:nvPr/>
        </p:nvSpPr>
        <p:spPr>
          <a:xfrm>
            <a:off x="50672" y="2591100"/>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19" name="Rectangle 18"/>
          <p:cNvSpPr/>
          <p:nvPr/>
        </p:nvSpPr>
        <p:spPr>
          <a:xfrm>
            <a:off x="5203769" y="2608617"/>
            <a:ext cx="5861106" cy="4571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7030A0"/>
                </a:solidFill>
              </a:rPr>
              <a:t>d) e</a:t>
            </a:r>
            <a:r>
              <a:rPr lang="en-US" sz="3200" dirty="0" smtClean="0">
                <a:solidFill>
                  <a:srgbClr val="7030A0"/>
                </a:solidFill>
              </a:rPr>
              <a:t>ating a certain amount of food</a:t>
            </a:r>
            <a:endParaRPr lang="en-US" sz="3200" dirty="0">
              <a:solidFill>
                <a:srgbClr val="7030A0"/>
              </a:solidFill>
            </a:endParaRPr>
          </a:p>
        </p:txBody>
      </p:sp>
      <p:sp>
        <p:nvSpPr>
          <p:cNvPr id="20" name="Rectangle 19"/>
          <p:cNvSpPr/>
          <p:nvPr/>
        </p:nvSpPr>
        <p:spPr>
          <a:xfrm>
            <a:off x="208676" y="3194049"/>
            <a:ext cx="8833169" cy="59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    </a:t>
            </a:r>
            <a:r>
              <a:rPr lang="en-US" sz="3600" dirty="0" smtClean="0">
                <a:solidFill>
                  <a:srgbClr val="7030A0"/>
                </a:solidFill>
              </a:rPr>
              <a:t>2</a:t>
            </a:r>
            <a:r>
              <a:rPr lang="en-US" sz="3600" dirty="0">
                <a:solidFill>
                  <a:srgbClr val="7030A0"/>
                </a:solidFill>
              </a:rPr>
              <a:t>. </a:t>
            </a:r>
            <a:r>
              <a:rPr lang="en-US" sz="3600" dirty="0" smtClean="0">
                <a:solidFill>
                  <a:srgbClr val="7030A0"/>
                </a:solidFill>
              </a:rPr>
              <a:t>Good food is....................</a:t>
            </a:r>
            <a:endParaRPr lang="en-US" sz="3600" dirty="0">
              <a:solidFill>
                <a:srgbClr val="7030A0"/>
              </a:solidFill>
            </a:endParaRPr>
          </a:p>
        </p:txBody>
      </p:sp>
      <p:sp>
        <p:nvSpPr>
          <p:cNvPr id="21" name="Rectangle 20"/>
          <p:cNvSpPr/>
          <p:nvPr/>
        </p:nvSpPr>
        <p:spPr>
          <a:xfrm>
            <a:off x="5001018" y="3807505"/>
            <a:ext cx="2818787" cy="5508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a:p>
            <a:r>
              <a:rPr lang="en-US" sz="3200" dirty="0"/>
              <a:t> </a:t>
            </a:r>
            <a:r>
              <a:rPr lang="en-US" sz="3200" dirty="0">
                <a:solidFill>
                  <a:srgbClr val="7030A0"/>
                </a:solidFill>
              </a:rPr>
              <a:t>b) </a:t>
            </a:r>
            <a:r>
              <a:rPr lang="en-US" sz="3200" dirty="0" smtClean="0">
                <a:solidFill>
                  <a:srgbClr val="7030A0"/>
                </a:solidFill>
              </a:rPr>
              <a:t>nutritious</a:t>
            </a:r>
            <a:endParaRPr lang="en-US" sz="3200" dirty="0">
              <a:solidFill>
                <a:srgbClr val="7030A0"/>
              </a:solidFill>
            </a:endParaRPr>
          </a:p>
          <a:p>
            <a:pPr algn="ctr"/>
            <a:r>
              <a:rPr lang="en-US" sz="3200" dirty="0"/>
              <a:t>                                      </a:t>
            </a:r>
          </a:p>
        </p:txBody>
      </p:sp>
      <p:sp>
        <p:nvSpPr>
          <p:cNvPr id="22" name="Rectangle 21"/>
          <p:cNvSpPr/>
          <p:nvPr/>
        </p:nvSpPr>
        <p:spPr>
          <a:xfrm>
            <a:off x="5044154" y="4437347"/>
            <a:ext cx="2732513" cy="45926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7030A0"/>
                </a:solidFill>
              </a:rPr>
              <a:t>d</a:t>
            </a:r>
            <a:r>
              <a:rPr lang="en-US" sz="3200" dirty="0">
                <a:solidFill>
                  <a:srgbClr val="7030A0"/>
                </a:solidFill>
              </a:rPr>
              <a:t>) </a:t>
            </a:r>
            <a:r>
              <a:rPr lang="en-US" sz="3200" dirty="0" smtClean="0">
                <a:solidFill>
                  <a:srgbClr val="7030A0"/>
                </a:solidFill>
              </a:rPr>
              <a:t>expensive</a:t>
            </a:r>
            <a:endParaRPr lang="en-US" sz="3200" dirty="0">
              <a:solidFill>
                <a:srgbClr val="7030A0"/>
              </a:solidFill>
            </a:endParaRPr>
          </a:p>
        </p:txBody>
      </p:sp>
      <p:sp>
        <p:nvSpPr>
          <p:cNvPr id="23" name="Rectangle 22"/>
          <p:cNvSpPr/>
          <p:nvPr/>
        </p:nvSpPr>
        <p:spPr>
          <a:xfrm>
            <a:off x="272645" y="3733800"/>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24" name="Rectangle 23"/>
          <p:cNvSpPr/>
          <p:nvPr/>
        </p:nvSpPr>
        <p:spPr>
          <a:xfrm>
            <a:off x="344340" y="4419500"/>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25" name="Rectangle 24"/>
          <p:cNvSpPr/>
          <p:nvPr/>
        </p:nvSpPr>
        <p:spPr>
          <a:xfrm>
            <a:off x="4414860" y="4438769"/>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26" name="Rectangle 25"/>
          <p:cNvSpPr/>
          <p:nvPr/>
        </p:nvSpPr>
        <p:spPr>
          <a:xfrm>
            <a:off x="4313237" y="3712579"/>
            <a:ext cx="940748" cy="740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70C0"/>
                </a:solidFill>
              </a:rPr>
              <a:t>√</a:t>
            </a:r>
            <a:r>
              <a:rPr lang="en-GB" sz="4400" dirty="0">
                <a:solidFill>
                  <a:srgbClr val="00B050"/>
                </a:solidFill>
              </a:rPr>
              <a:t>  </a:t>
            </a:r>
            <a:endParaRPr lang="en-US" sz="4400" dirty="0">
              <a:solidFill>
                <a:srgbClr val="00B050"/>
              </a:solidFill>
            </a:endParaRPr>
          </a:p>
        </p:txBody>
      </p:sp>
      <p:sp>
        <p:nvSpPr>
          <p:cNvPr id="27" name="Rectangle 26"/>
          <p:cNvSpPr/>
          <p:nvPr/>
        </p:nvSpPr>
        <p:spPr>
          <a:xfrm>
            <a:off x="230956" y="1219200"/>
            <a:ext cx="8954729" cy="59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dirty="0" smtClean="0"/>
              <a:t>       </a:t>
            </a:r>
            <a:r>
              <a:rPr lang="en-US" sz="3200" dirty="0" smtClean="0">
                <a:solidFill>
                  <a:srgbClr val="7030A0"/>
                </a:solidFill>
              </a:rPr>
              <a:t>1</a:t>
            </a:r>
            <a:r>
              <a:rPr lang="en-US" sz="3200" dirty="0">
                <a:solidFill>
                  <a:srgbClr val="7030A0"/>
                </a:solidFill>
              </a:rPr>
              <a:t>. </a:t>
            </a:r>
            <a:r>
              <a:rPr lang="en-US" sz="3200" dirty="0" smtClean="0">
                <a:solidFill>
                  <a:srgbClr val="7030A0"/>
                </a:solidFill>
              </a:rPr>
              <a:t>Which is good for health?</a:t>
            </a:r>
            <a:endParaRPr lang="en-US" sz="3200" dirty="0">
              <a:solidFill>
                <a:srgbClr val="7030A0"/>
              </a:solidFill>
            </a:endParaRPr>
          </a:p>
        </p:txBody>
      </p:sp>
      <p:sp>
        <p:nvSpPr>
          <p:cNvPr id="28" name="Rectangle 27"/>
          <p:cNvSpPr/>
          <p:nvPr/>
        </p:nvSpPr>
        <p:spPr>
          <a:xfrm>
            <a:off x="914395" y="3733800"/>
            <a:ext cx="1811762" cy="4571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 </a:t>
            </a:r>
            <a:r>
              <a:rPr lang="en-US" sz="3200" dirty="0">
                <a:solidFill>
                  <a:srgbClr val="7030A0"/>
                </a:solidFill>
              </a:rPr>
              <a:t>a) </a:t>
            </a:r>
            <a:r>
              <a:rPr lang="en-US" sz="3200" dirty="0" smtClean="0">
                <a:solidFill>
                  <a:srgbClr val="7030A0"/>
                </a:solidFill>
              </a:rPr>
              <a:t>cheap</a:t>
            </a:r>
            <a:r>
              <a:rPr lang="en-US" sz="2800" dirty="0" smtClean="0">
                <a:solidFill>
                  <a:srgbClr val="7030A0"/>
                </a:solidFill>
              </a:rPr>
              <a:t>                                      </a:t>
            </a:r>
            <a:endParaRPr lang="en-US" sz="2800" dirty="0">
              <a:solidFill>
                <a:srgbClr val="7030A0"/>
              </a:solidFill>
            </a:endParaRPr>
          </a:p>
        </p:txBody>
      </p:sp>
      <p:sp>
        <p:nvSpPr>
          <p:cNvPr id="29" name="Rectangle 28"/>
          <p:cNvSpPr/>
          <p:nvPr/>
        </p:nvSpPr>
        <p:spPr>
          <a:xfrm>
            <a:off x="431384" y="6934200"/>
            <a:ext cx="8852725" cy="681577"/>
          </a:xfrm>
          <a:prstGeom prst="rect">
            <a:avLst/>
          </a:prstGeom>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Click on the correct option.</a:t>
            </a:r>
          </a:p>
        </p:txBody>
      </p:sp>
      <p:sp>
        <p:nvSpPr>
          <p:cNvPr id="30" name="Rectangle 29"/>
          <p:cNvSpPr/>
          <p:nvPr/>
        </p:nvSpPr>
        <p:spPr>
          <a:xfrm>
            <a:off x="956182" y="4421700"/>
            <a:ext cx="1769975" cy="46638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solidFill>
                  <a:srgbClr val="7030A0"/>
                </a:solidFill>
              </a:rPr>
              <a:t>c) </a:t>
            </a:r>
            <a:r>
              <a:rPr lang="en-US" sz="3200" dirty="0" smtClean="0">
                <a:solidFill>
                  <a:srgbClr val="7030A0"/>
                </a:solidFill>
              </a:rPr>
              <a:t>costly</a:t>
            </a:r>
            <a:endParaRPr lang="en-US" sz="3200" dirty="0">
              <a:solidFill>
                <a:srgbClr val="7030A0"/>
              </a:solidFill>
            </a:endParaRPr>
          </a:p>
        </p:txBody>
      </p:sp>
      <p:sp>
        <p:nvSpPr>
          <p:cNvPr id="39" name="Rectangle 38"/>
          <p:cNvSpPr/>
          <p:nvPr/>
        </p:nvSpPr>
        <p:spPr>
          <a:xfrm>
            <a:off x="221814" y="5081302"/>
            <a:ext cx="8833169" cy="59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    </a:t>
            </a:r>
            <a:r>
              <a:rPr lang="en-US" sz="3600" dirty="0" smtClean="0">
                <a:solidFill>
                  <a:srgbClr val="7030A0"/>
                </a:solidFill>
              </a:rPr>
              <a:t>3. We should eat..................amount of food.</a:t>
            </a:r>
            <a:endParaRPr lang="en-US" sz="3600" dirty="0">
              <a:solidFill>
                <a:srgbClr val="7030A0"/>
              </a:solidFill>
            </a:endParaRPr>
          </a:p>
        </p:txBody>
      </p:sp>
      <p:sp>
        <p:nvSpPr>
          <p:cNvPr id="40" name="Rectangle 39"/>
          <p:cNvSpPr/>
          <p:nvPr/>
        </p:nvSpPr>
        <p:spPr>
          <a:xfrm>
            <a:off x="5014156" y="5694758"/>
            <a:ext cx="2818787" cy="5508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a:p>
            <a:r>
              <a:rPr lang="en-US" sz="3200" dirty="0"/>
              <a:t> </a:t>
            </a:r>
            <a:r>
              <a:rPr lang="en-US" sz="3200" dirty="0">
                <a:solidFill>
                  <a:srgbClr val="7030A0"/>
                </a:solidFill>
              </a:rPr>
              <a:t>b) </a:t>
            </a:r>
            <a:r>
              <a:rPr lang="en-US" sz="3200" dirty="0" smtClean="0">
                <a:solidFill>
                  <a:srgbClr val="7030A0"/>
                </a:solidFill>
              </a:rPr>
              <a:t>right</a:t>
            </a:r>
            <a:endParaRPr lang="en-US" sz="3200" dirty="0">
              <a:solidFill>
                <a:srgbClr val="7030A0"/>
              </a:solidFill>
            </a:endParaRPr>
          </a:p>
          <a:p>
            <a:pPr algn="ctr"/>
            <a:r>
              <a:rPr lang="en-US" sz="3200" dirty="0"/>
              <a:t>                                      </a:t>
            </a:r>
          </a:p>
        </p:txBody>
      </p:sp>
      <p:sp>
        <p:nvSpPr>
          <p:cNvPr id="41" name="Rectangle 40"/>
          <p:cNvSpPr/>
          <p:nvPr/>
        </p:nvSpPr>
        <p:spPr>
          <a:xfrm>
            <a:off x="5057292" y="6324600"/>
            <a:ext cx="2732513" cy="45926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7030A0"/>
                </a:solidFill>
              </a:rPr>
              <a:t>d</a:t>
            </a:r>
            <a:r>
              <a:rPr lang="en-US" sz="3200" dirty="0">
                <a:solidFill>
                  <a:srgbClr val="7030A0"/>
                </a:solidFill>
              </a:rPr>
              <a:t>) </a:t>
            </a:r>
            <a:r>
              <a:rPr lang="en-US" sz="3200" dirty="0" smtClean="0">
                <a:solidFill>
                  <a:srgbClr val="7030A0"/>
                </a:solidFill>
              </a:rPr>
              <a:t>large</a:t>
            </a:r>
            <a:endParaRPr lang="en-US" sz="3200" dirty="0">
              <a:solidFill>
                <a:srgbClr val="7030A0"/>
              </a:solidFill>
            </a:endParaRPr>
          </a:p>
        </p:txBody>
      </p:sp>
      <p:sp>
        <p:nvSpPr>
          <p:cNvPr id="42" name="Rectangle 41"/>
          <p:cNvSpPr/>
          <p:nvPr/>
        </p:nvSpPr>
        <p:spPr>
          <a:xfrm>
            <a:off x="285783" y="5621053"/>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43" name="Rectangle 42"/>
          <p:cNvSpPr/>
          <p:nvPr/>
        </p:nvSpPr>
        <p:spPr>
          <a:xfrm>
            <a:off x="357478" y="6306753"/>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44" name="Rectangle 43"/>
          <p:cNvSpPr/>
          <p:nvPr/>
        </p:nvSpPr>
        <p:spPr>
          <a:xfrm>
            <a:off x="4427998" y="6326022"/>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45" name="Rectangle 44"/>
          <p:cNvSpPr/>
          <p:nvPr/>
        </p:nvSpPr>
        <p:spPr>
          <a:xfrm>
            <a:off x="4326375" y="5599832"/>
            <a:ext cx="940748" cy="740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70C0"/>
                </a:solidFill>
              </a:rPr>
              <a:t>√</a:t>
            </a:r>
            <a:r>
              <a:rPr lang="en-GB" sz="4400" dirty="0">
                <a:solidFill>
                  <a:srgbClr val="00B050"/>
                </a:solidFill>
              </a:rPr>
              <a:t>  </a:t>
            </a:r>
            <a:endParaRPr lang="en-US" sz="4400" dirty="0">
              <a:solidFill>
                <a:srgbClr val="00B050"/>
              </a:solidFill>
            </a:endParaRPr>
          </a:p>
        </p:txBody>
      </p:sp>
      <p:sp>
        <p:nvSpPr>
          <p:cNvPr id="46" name="Rectangle 45"/>
          <p:cNvSpPr/>
          <p:nvPr/>
        </p:nvSpPr>
        <p:spPr>
          <a:xfrm>
            <a:off x="927533" y="5621053"/>
            <a:ext cx="1811762" cy="4571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 </a:t>
            </a:r>
            <a:r>
              <a:rPr lang="en-US" sz="3200" dirty="0">
                <a:solidFill>
                  <a:srgbClr val="7030A0"/>
                </a:solidFill>
              </a:rPr>
              <a:t>a) </a:t>
            </a:r>
            <a:r>
              <a:rPr lang="en-US" sz="3200" dirty="0" smtClean="0">
                <a:solidFill>
                  <a:srgbClr val="7030A0"/>
                </a:solidFill>
              </a:rPr>
              <a:t>less</a:t>
            </a:r>
            <a:endParaRPr lang="en-US" sz="2800" dirty="0">
              <a:solidFill>
                <a:srgbClr val="7030A0"/>
              </a:solidFill>
            </a:endParaRPr>
          </a:p>
        </p:txBody>
      </p:sp>
      <p:sp>
        <p:nvSpPr>
          <p:cNvPr id="47" name="Rectangle 46"/>
          <p:cNvSpPr/>
          <p:nvPr/>
        </p:nvSpPr>
        <p:spPr>
          <a:xfrm>
            <a:off x="969320" y="6308953"/>
            <a:ext cx="1769975" cy="46638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solidFill>
                  <a:srgbClr val="7030A0"/>
                </a:solidFill>
              </a:rPr>
              <a:t>c) </a:t>
            </a:r>
            <a:r>
              <a:rPr lang="en-US" sz="3200" dirty="0" smtClean="0">
                <a:solidFill>
                  <a:srgbClr val="7030A0"/>
                </a:solidFill>
              </a:rPr>
              <a:t>more</a:t>
            </a:r>
            <a:endParaRPr lang="en-US" sz="3200" dirty="0">
              <a:solidFill>
                <a:srgbClr val="7030A0"/>
              </a:solidFill>
            </a:endParaRPr>
          </a:p>
        </p:txBody>
      </p:sp>
    </p:spTree>
    <p:extLst>
      <p:ext uri="{BB962C8B-B14F-4D97-AF65-F5344CB8AC3E}">
        <p14:creationId xmlns:p14="http://schemas.microsoft.com/office/powerpoint/2010/main" val="4250055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circle(in)">
                                      <p:cBhvr>
                                        <p:cTn id="47" dur="20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ircle(in)">
                                      <p:cBhvr>
                                        <p:cTn id="52" dur="2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circle(in)">
                                      <p:cBhvr>
                                        <p:cTn id="57" dur="20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circle(in)">
                                      <p:cBhvr>
                                        <p:cTn id="62" dur="20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circle(in)">
                                      <p:cBhvr>
                                        <p:cTn id="67" dur="20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circle(in)">
                                      <p:cBhvr>
                                        <p:cTn id="72" dur="20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circle(in)">
                                      <p:cBhvr>
                                        <p:cTn id="77" dur="20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circle(in)">
                                      <p:cBhvr>
                                        <p:cTn id="8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14"/>
                    </p:tgtEl>
                  </p:cond>
                </p:stCondLst>
                <p:endSync evt="end" delay="0">
                  <p:rtn val="all"/>
                </p:endSync>
                <p:childTnLst>
                  <p:par>
                    <p:cTn id="84" fill="hold">
                      <p:stCondLst>
                        <p:cond delay="0"/>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00"/>
                                        <p:tgtEl>
                                          <p:spTgt spid="13"/>
                                        </p:tgtEl>
                                      </p:cBhvr>
                                    </p:animEffect>
                                  </p:childTnLst>
                                </p:cTn>
                              </p:par>
                            </p:childTnLst>
                          </p:cTn>
                        </p:par>
                      </p:childTnLst>
                    </p:cTn>
                  </p:par>
                </p:childTnLst>
              </p:cTn>
              <p:nextCondLst>
                <p:cond evt="onClick" delay="0">
                  <p:tgtEl>
                    <p:spTgt spid="14"/>
                  </p:tgtEl>
                </p:cond>
              </p:nextCondLst>
            </p:seq>
            <p:seq concurrent="1" nextAc="seek">
              <p:cTn id="89" restart="whenNotActive" fill="hold" evtFilter="cancelBubble" nodeType="interactiveSeq">
                <p:stCondLst>
                  <p:cond evt="onClick" delay="0">
                    <p:tgtEl>
                      <p:spTgt spid="17"/>
                    </p:tgtEl>
                  </p:cond>
                </p:stCondLst>
                <p:endSync evt="end" delay="0">
                  <p:rtn val="all"/>
                </p:endSync>
                <p:childTnLst>
                  <p:par>
                    <p:cTn id="90" fill="hold">
                      <p:stCondLst>
                        <p:cond delay="0"/>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childTnLst>
                          </p:cTn>
                        </p:par>
                      </p:childTnLst>
                    </p:cTn>
                  </p:par>
                </p:childTnLst>
              </p:cTn>
              <p:nextCondLst>
                <p:cond evt="onClick" delay="0">
                  <p:tgtEl>
                    <p:spTgt spid="17"/>
                  </p:tgtEl>
                </p:cond>
              </p:nextCondLst>
            </p:seq>
            <p:seq concurrent="1" nextAc="seek">
              <p:cTn id="95" restart="whenNotActive" fill="hold" evtFilter="cancelBubble" nodeType="interactiveSeq">
                <p:stCondLst>
                  <p:cond evt="onClick" delay="0">
                    <p:tgtEl>
                      <p:spTgt spid="19"/>
                    </p:tgtEl>
                  </p:cond>
                </p:stCondLst>
                <p:endSync evt="end" delay="0">
                  <p:rtn val="all"/>
                </p:endSync>
                <p:childTnLst>
                  <p:par>
                    <p:cTn id="96" fill="hold">
                      <p:stCondLst>
                        <p:cond delay="0"/>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down)">
                                      <p:cBhvr>
                                        <p:cTn id="100" dur="500"/>
                                        <p:tgtEl>
                                          <p:spTgt spid="12"/>
                                        </p:tgtEl>
                                      </p:cBhvr>
                                    </p:animEffect>
                                  </p:childTnLst>
                                  <p:subTnLst>
                                    <p:audio>
                                      <p:cMediaNode>
                                        <p:cTn display="0" masterRel="sameClick">
                                          <p:stCondLst>
                                            <p:cond evt="begin" delay="0">
                                              <p:tn val="98"/>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19"/>
                  </p:tgtEl>
                </p:cond>
              </p:nextCondLst>
            </p:seq>
            <p:seq concurrent="1" nextAc="seek">
              <p:cTn id="101" restart="whenNotActive" fill="hold" evtFilter="cancelBubble" nodeType="interactiveSeq">
                <p:stCondLst>
                  <p:cond evt="onClick" delay="0">
                    <p:tgtEl>
                      <p:spTgt spid="21"/>
                    </p:tgtEl>
                  </p:cond>
                </p:stCondLst>
                <p:endSync evt="end" delay="0">
                  <p:rtn val="all"/>
                </p:endSync>
                <p:childTnLst>
                  <p:par>
                    <p:cTn id="102" fill="hold">
                      <p:stCondLst>
                        <p:cond delay="0"/>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wipe(down)">
                                      <p:cBhvr>
                                        <p:cTn id="106" dur="500"/>
                                        <p:tgtEl>
                                          <p:spTgt spid="26"/>
                                        </p:tgtEl>
                                      </p:cBhvr>
                                    </p:animEffect>
                                  </p:childTnLst>
                                  <p:subTnLst>
                                    <p:audio>
                                      <p:cMediaNode>
                                        <p:cTn display="0" masterRel="sameClick">
                                          <p:stCondLst>
                                            <p:cond evt="begin" delay="0">
                                              <p:tn val="104"/>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21"/>
                  </p:tgtEl>
                </p:cond>
              </p:nextCondLst>
            </p:seq>
            <p:seq concurrent="1" nextAc="seek">
              <p:cTn id="107" restart="whenNotActive" fill="hold" evtFilter="cancelBubble" nodeType="interactiveSeq">
                <p:stCondLst>
                  <p:cond evt="onClick" delay="0">
                    <p:tgtEl>
                      <p:spTgt spid="22"/>
                    </p:tgtEl>
                  </p:cond>
                </p:stCondLst>
                <p:endSync evt="end" delay="0">
                  <p:rtn val="all"/>
                </p:endSync>
                <p:childTnLst>
                  <p:par>
                    <p:cTn id="108" fill="hold">
                      <p:stCondLst>
                        <p:cond delay="0"/>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down)">
                                      <p:cBhvr>
                                        <p:cTn id="112" dur="500"/>
                                        <p:tgtEl>
                                          <p:spTgt spid="25"/>
                                        </p:tgtEl>
                                      </p:cBhvr>
                                    </p:animEffect>
                                  </p:childTnLst>
                                </p:cTn>
                              </p:par>
                            </p:childTnLst>
                          </p:cTn>
                        </p:par>
                      </p:childTnLst>
                    </p:cTn>
                  </p:par>
                </p:childTnLst>
              </p:cTn>
              <p:nextCondLst>
                <p:cond evt="onClick" delay="0">
                  <p:tgtEl>
                    <p:spTgt spid="22"/>
                  </p:tgtEl>
                </p:cond>
              </p:nextCondLst>
            </p:seq>
            <p:seq concurrent="1" nextAc="seek">
              <p:cTn id="113" restart="whenNotActive" fill="hold" evtFilter="cancelBubble" nodeType="interactiveSeq">
                <p:stCondLst>
                  <p:cond evt="onClick" delay="0">
                    <p:tgtEl>
                      <p:spTgt spid="15"/>
                    </p:tgtEl>
                  </p:cond>
                </p:stCondLst>
                <p:endSync evt="end" delay="0">
                  <p:rtn val="all"/>
                </p:endSync>
                <p:childTnLst>
                  <p:par>
                    <p:cTn id="114" fill="hold">
                      <p:stCondLst>
                        <p:cond delay="0"/>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wipe(down)">
                                      <p:cBhvr>
                                        <p:cTn id="118" dur="500"/>
                                        <p:tgtEl>
                                          <p:spTgt spid="16"/>
                                        </p:tgtEl>
                                      </p:cBhvr>
                                    </p:animEffec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40"/>
                    </p:tgtEl>
                  </p:cond>
                </p:stCondLst>
                <p:endSync evt="end" delay="0">
                  <p:rtn val="all"/>
                </p:endSync>
                <p:childTnLst>
                  <p:par>
                    <p:cTn id="120" fill="hold">
                      <p:stCondLst>
                        <p:cond delay="0"/>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wipe(down)">
                                      <p:cBhvr>
                                        <p:cTn id="124" dur="500"/>
                                        <p:tgtEl>
                                          <p:spTgt spid="45"/>
                                        </p:tgtEl>
                                      </p:cBhvr>
                                    </p:animEffect>
                                  </p:childTnLst>
                                  <p:subTnLst>
                                    <p:audio>
                                      <p:cMediaNode>
                                        <p:cTn display="0" masterRel="sameClick">
                                          <p:stCondLst>
                                            <p:cond evt="begin" delay="0">
                                              <p:tn val="122"/>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40"/>
                  </p:tgtEl>
                </p:cond>
              </p:nextCondLst>
            </p:seq>
            <p:seq concurrent="1" nextAc="seek">
              <p:cTn id="125" restart="whenNotActive" fill="hold" evtFilter="cancelBubble" nodeType="interactiveSeq">
                <p:stCondLst>
                  <p:cond evt="onClick" delay="0">
                    <p:tgtEl>
                      <p:spTgt spid="41"/>
                    </p:tgtEl>
                  </p:cond>
                </p:stCondLst>
                <p:endSync evt="end" delay="0">
                  <p:rtn val="all"/>
                </p:endSync>
                <p:childTnLst>
                  <p:par>
                    <p:cTn id="126" fill="hold">
                      <p:stCondLst>
                        <p:cond delay="0"/>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wipe(down)">
                                      <p:cBhvr>
                                        <p:cTn id="130" dur="500"/>
                                        <p:tgtEl>
                                          <p:spTgt spid="44"/>
                                        </p:tgtEl>
                                      </p:cBhvr>
                                    </p:animEffect>
                                  </p:childTnLst>
                                </p:cTn>
                              </p:par>
                            </p:childTnLst>
                          </p:cTn>
                        </p:par>
                      </p:childTnLst>
                    </p:cTn>
                  </p:par>
                </p:childTnLst>
              </p:cTn>
              <p:nextCondLst>
                <p:cond evt="onClick" delay="0">
                  <p:tgtEl>
                    <p:spTgt spid="41"/>
                  </p:tgtEl>
                </p:cond>
              </p:nextCondLst>
            </p:seq>
            <p:seq concurrent="1" nextAc="seek">
              <p:cTn id="131" restart="whenNotActive" fill="hold" evtFilter="cancelBubble" nodeType="interactiveSeq">
                <p:stCondLst>
                  <p:cond evt="onClick" delay="0">
                    <p:tgtEl>
                      <p:spTgt spid="28"/>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wipe(down)">
                                      <p:cBhvr>
                                        <p:cTn id="136" dur="500"/>
                                        <p:tgtEl>
                                          <p:spTgt spid="23"/>
                                        </p:tgtEl>
                                      </p:cBhvr>
                                    </p:animEffect>
                                  </p:childTnLst>
                                </p:cTn>
                              </p:par>
                            </p:childTnLst>
                          </p:cTn>
                        </p:par>
                      </p:childTnLst>
                    </p:cTn>
                  </p:par>
                </p:childTnLst>
              </p:cTn>
              <p:nextCondLst>
                <p:cond evt="onClick" delay="0">
                  <p:tgtEl>
                    <p:spTgt spid="28"/>
                  </p:tgtEl>
                </p:cond>
              </p:nextCondLst>
            </p:seq>
            <p:seq concurrent="1" nextAc="seek">
              <p:cTn id="137" restart="whenNotActive" fill="hold" evtFilter="cancelBubble" nodeType="interactiveSeq">
                <p:stCondLst>
                  <p:cond evt="onClick" delay="0">
                    <p:tgtEl>
                      <p:spTgt spid="30"/>
                    </p:tgtEl>
                  </p:cond>
                </p:stCondLst>
                <p:endSync evt="end" delay="0">
                  <p:rtn val="all"/>
                </p:endSync>
                <p:childTnLst>
                  <p:par>
                    <p:cTn id="138" fill="hold">
                      <p:stCondLst>
                        <p:cond delay="0"/>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wipe(down)">
                                      <p:cBhvr>
                                        <p:cTn id="142" dur="500"/>
                                        <p:tgtEl>
                                          <p:spTgt spid="24"/>
                                        </p:tgtEl>
                                      </p:cBhvr>
                                    </p:animEffect>
                                  </p:childTnLst>
                                </p:cTn>
                              </p:par>
                            </p:childTnLst>
                          </p:cTn>
                        </p:par>
                      </p:childTnLst>
                    </p:cTn>
                  </p:par>
                </p:childTnLst>
              </p:cTn>
              <p:nextCondLst>
                <p:cond evt="onClick" delay="0">
                  <p:tgtEl>
                    <p:spTgt spid="30"/>
                  </p:tgtEl>
                </p:cond>
              </p:nextCondLst>
            </p:seq>
            <p:seq concurrent="1" nextAc="seek">
              <p:cTn id="143" restart="whenNotActive" fill="hold" evtFilter="cancelBubble" nodeType="interactiveSeq">
                <p:stCondLst>
                  <p:cond evt="onClick" delay="0">
                    <p:tgtEl>
                      <p:spTgt spid="46"/>
                    </p:tgtEl>
                  </p:cond>
                </p:stCondLst>
                <p:endSync evt="end" delay="0">
                  <p:rtn val="all"/>
                </p:endSync>
                <p:childTnLst>
                  <p:par>
                    <p:cTn id="144" fill="hold">
                      <p:stCondLst>
                        <p:cond delay="0"/>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wipe(down)">
                                      <p:cBhvr>
                                        <p:cTn id="148" dur="500"/>
                                        <p:tgtEl>
                                          <p:spTgt spid="42"/>
                                        </p:tgtEl>
                                      </p:cBhvr>
                                    </p:animEffect>
                                  </p:childTnLst>
                                </p:cTn>
                              </p:par>
                            </p:childTnLst>
                          </p:cTn>
                        </p:par>
                      </p:childTnLst>
                    </p:cTn>
                  </p:par>
                </p:childTnLst>
              </p:cTn>
              <p:nextCondLst>
                <p:cond evt="onClick" delay="0">
                  <p:tgtEl>
                    <p:spTgt spid="46"/>
                  </p:tgtEl>
                </p:cond>
              </p:nextCondLst>
            </p:seq>
            <p:seq concurrent="1" nextAc="seek">
              <p:cTn id="149" restart="whenNotActive" fill="hold" evtFilter="cancelBubble" nodeType="interactiveSeq">
                <p:stCondLst>
                  <p:cond evt="onClick" delay="0">
                    <p:tgtEl>
                      <p:spTgt spid="47"/>
                    </p:tgtEl>
                  </p:cond>
                </p:stCondLst>
                <p:endSync evt="end" delay="0">
                  <p:rtn val="all"/>
                </p:endSync>
                <p:childTnLst>
                  <p:par>
                    <p:cTn id="150" fill="hold">
                      <p:stCondLst>
                        <p:cond delay="0"/>
                      </p:stCondLst>
                      <p:childTnLst>
                        <p:par>
                          <p:cTn id="151" fill="hold">
                            <p:stCondLst>
                              <p:cond delay="0"/>
                            </p:stCondLst>
                            <p:childTnLst>
                              <p:par>
                                <p:cTn id="152" presetID="22" presetClass="entr" presetSubtype="4" fill="hold" grpId="0" nodeType="clickEffect">
                                  <p:stCondLst>
                                    <p:cond delay="0"/>
                                  </p:stCondLst>
                                  <p:childTnLst>
                                    <p:set>
                                      <p:cBhvr>
                                        <p:cTn id="153" dur="1" fill="hold">
                                          <p:stCondLst>
                                            <p:cond delay="0"/>
                                          </p:stCondLst>
                                        </p:cTn>
                                        <p:tgtEl>
                                          <p:spTgt spid="43"/>
                                        </p:tgtEl>
                                        <p:attrNameLst>
                                          <p:attrName>style.visibility</p:attrName>
                                        </p:attrNameLst>
                                      </p:cBhvr>
                                      <p:to>
                                        <p:strVal val="visible"/>
                                      </p:to>
                                    </p:set>
                                    <p:animEffect transition="in" filter="wipe(down)">
                                      <p:cBhvr>
                                        <p:cTn id="154" dur="500"/>
                                        <p:tgtEl>
                                          <p:spTgt spid="43"/>
                                        </p:tgtEl>
                                      </p:cBhvr>
                                    </p:animEffect>
                                  </p:childTnLst>
                                </p:cTn>
                              </p:par>
                            </p:childTnLst>
                          </p:cTn>
                        </p:par>
                      </p:childTnLst>
                    </p:cTn>
                  </p:par>
                </p:childTnLst>
              </p:cTn>
              <p:nextCondLst>
                <p:cond evt="onClick" delay="0">
                  <p:tgtEl>
                    <p:spTgt spid="47"/>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animBg="1"/>
      <p:bldP spid="30" grpId="0"/>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060" y="228600"/>
            <a:ext cx="10668000" cy="8723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smtClean="0"/>
          </a:p>
          <a:p>
            <a:pPr algn="ctr"/>
            <a:r>
              <a:rPr lang="en-US" sz="3200" dirty="0" smtClean="0">
                <a:solidFill>
                  <a:srgbClr val="7030A0"/>
                </a:solidFill>
              </a:rPr>
              <a:t>Choose the best answer from the alternatives. (Evaluation)</a:t>
            </a:r>
          </a:p>
          <a:p>
            <a:endParaRPr lang="en-US" sz="100" dirty="0">
              <a:solidFill>
                <a:schemeClr val="bg1"/>
              </a:solidFill>
            </a:endParaRPr>
          </a:p>
          <a:p>
            <a:endParaRPr lang="en-US" sz="2400" dirty="0">
              <a:solidFill>
                <a:schemeClr val="bg1"/>
              </a:solidFill>
            </a:endParaRPr>
          </a:p>
          <a:p>
            <a:endParaRPr lang="en-US" dirty="0"/>
          </a:p>
        </p:txBody>
      </p:sp>
      <p:sp>
        <p:nvSpPr>
          <p:cNvPr id="12" name="Rectangle 11"/>
          <p:cNvSpPr/>
          <p:nvPr/>
        </p:nvSpPr>
        <p:spPr>
          <a:xfrm>
            <a:off x="4621666" y="2554860"/>
            <a:ext cx="682171" cy="518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7030A0"/>
                </a:solidFill>
              </a:rPr>
              <a:t>√  </a:t>
            </a:r>
            <a:endParaRPr lang="en-US" sz="4400" dirty="0">
              <a:solidFill>
                <a:srgbClr val="7030A0"/>
              </a:solidFill>
            </a:endParaRPr>
          </a:p>
        </p:txBody>
      </p:sp>
      <p:sp>
        <p:nvSpPr>
          <p:cNvPr id="13" name="Rectangle 12"/>
          <p:cNvSpPr/>
          <p:nvPr/>
        </p:nvSpPr>
        <p:spPr>
          <a:xfrm>
            <a:off x="0" y="1788886"/>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14" name="Rectangle 13"/>
          <p:cNvSpPr/>
          <p:nvPr/>
        </p:nvSpPr>
        <p:spPr>
          <a:xfrm>
            <a:off x="454811" y="1669811"/>
            <a:ext cx="2108382" cy="72074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a) </a:t>
            </a:r>
            <a:r>
              <a:rPr lang="en-US" sz="3200" dirty="0" smtClean="0">
                <a:solidFill>
                  <a:srgbClr val="7030A0"/>
                </a:solidFill>
              </a:rPr>
              <a:t>major</a:t>
            </a:r>
            <a:endParaRPr lang="en-US" sz="3200" dirty="0">
              <a:solidFill>
                <a:srgbClr val="7030A0"/>
              </a:solidFill>
            </a:endParaRPr>
          </a:p>
        </p:txBody>
      </p:sp>
      <p:sp>
        <p:nvSpPr>
          <p:cNvPr id="15" name="Rectangle 14"/>
          <p:cNvSpPr/>
          <p:nvPr/>
        </p:nvSpPr>
        <p:spPr>
          <a:xfrm>
            <a:off x="5227637" y="1853381"/>
            <a:ext cx="4648200" cy="4571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7030A0"/>
                </a:solidFill>
              </a:rPr>
              <a:t>b) minor</a:t>
            </a:r>
            <a:endParaRPr lang="en-US" sz="3200" dirty="0">
              <a:solidFill>
                <a:srgbClr val="7030A0"/>
              </a:solidFill>
            </a:endParaRPr>
          </a:p>
        </p:txBody>
      </p:sp>
      <p:sp>
        <p:nvSpPr>
          <p:cNvPr id="16" name="Rectangle 15"/>
          <p:cNvSpPr/>
          <p:nvPr/>
        </p:nvSpPr>
        <p:spPr>
          <a:xfrm>
            <a:off x="4770437" y="1814286"/>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17" name="Rectangle 16"/>
          <p:cNvSpPr/>
          <p:nvPr/>
        </p:nvSpPr>
        <p:spPr>
          <a:xfrm>
            <a:off x="673539" y="2615923"/>
            <a:ext cx="2725298" cy="4571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7030A0"/>
                </a:solidFill>
              </a:rPr>
              <a:t>c) </a:t>
            </a:r>
            <a:r>
              <a:rPr lang="en-US" sz="3200" dirty="0" smtClean="0">
                <a:solidFill>
                  <a:srgbClr val="7030A0"/>
                </a:solidFill>
              </a:rPr>
              <a:t>unimportant</a:t>
            </a:r>
            <a:endParaRPr lang="en-US" sz="3200" dirty="0">
              <a:solidFill>
                <a:srgbClr val="7030A0"/>
              </a:solidFill>
            </a:endParaRPr>
          </a:p>
        </p:txBody>
      </p:sp>
      <p:sp>
        <p:nvSpPr>
          <p:cNvPr id="18" name="Rectangle 17"/>
          <p:cNvSpPr/>
          <p:nvPr/>
        </p:nvSpPr>
        <p:spPr>
          <a:xfrm>
            <a:off x="50672" y="2591100"/>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19" name="Rectangle 18"/>
          <p:cNvSpPr/>
          <p:nvPr/>
        </p:nvSpPr>
        <p:spPr>
          <a:xfrm>
            <a:off x="5203769" y="2608617"/>
            <a:ext cx="5861106" cy="4571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7030A0"/>
                </a:solidFill>
              </a:rPr>
              <a:t>d) </a:t>
            </a:r>
            <a:r>
              <a:rPr lang="en-US" sz="3200" dirty="0" smtClean="0">
                <a:solidFill>
                  <a:srgbClr val="7030A0"/>
                </a:solidFill>
              </a:rPr>
              <a:t>fundamental</a:t>
            </a:r>
            <a:endParaRPr lang="en-US" sz="3200" dirty="0">
              <a:solidFill>
                <a:srgbClr val="7030A0"/>
              </a:solidFill>
            </a:endParaRPr>
          </a:p>
        </p:txBody>
      </p:sp>
      <p:sp>
        <p:nvSpPr>
          <p:cNvPr id="20" name="Rectangle 19"/>
          <p:cNvSpPr/>
          <p:nvPr/>
        </p:nvSpPr>
        <p:spPr>
          <a:xfrm>
            <a:off x="208676" y="3194049"/>
            <a:ext cx="8833169" cy="59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    </a:t>
            </a:r>
            <a:r>
              <a:rPr lang="en-US" sz="3600" dirty="0" smtClean="0">
                <a:solidFill>
                  <a:srgbClr val="7030A0"/>
                </a:solidFill>
              </a:rPr>
              <a:t>5. ‘Kind’ means.....</a:t>
            </a:r>
            <a:endParaRPr lang="en-US" sz="3600" dirty="0">
              <a:solidFill>
                <a:srgbClr val="7030A0"/>
              </a:solidFill>
            </a:endParaRPr>
          </a:p>
        </p:txBody>
      </p:sp>
      <p:sp>
        <p:nvSpPr>
          <p:cNvPr id="21" name="Rectangle 20"/>
          <p:cNvSpPr/>
          <p:nvPr/>
        </p:nvSpPr>
        <p:spPr>
          <a:xfrm>
            <a:off x="5001018" y="3807505"/>
            <a:ext cx="2818787" cy="5508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a:p>
            <a:r>
              <a:rPr lang="en-US" sz="3200" dirty="0"/>
              <a:t> </a:t>
            </a:r>
            <a:r>
              <a:rPr lang="en-US" sz="3200" dirty="0">
                <a:solidFill>
                  <a:srgbClr val="7030A0"/>
                </a:solidFill>
              </a:rPr>
              <a:t>b) </a:t>
            </a:r>
            <a:r>
              <a:rPr lang="en-US" sz="3200" dirty="0" smtClean="0">
                <a:solidFill>
                  <a:srgbClr val="7030A0"/>
                </a:solidFill>
              </a:rPr>
              <a:t>mercy</a:t>
            </a:r>
            <a:endParaRPr lang="en-US" sz="3200" dirty="0">
              <a:solidFill>
                <a:srgbClr val="7030A0"/>
              </a:solidFill>
            </a:endParaRPr>
          </a:p>
          <a:p>
            <a:pPr algn="ctr"/>
            <a:r>
              <a:rPr lang="en-US" sz="3200" dirty="0"/>
              <a:t>                                      </a:t>
            </a:r>
          </a:p>
        </p:txBody>
      </p:sp>
      <p:sp>
        <p:nvSpPr>
          <p:cNvPr id="22" name="Rectangle 21"/>
          <p:cNvSpPr/>
          <p:nvPr/>
        </p:nvSpPr>
        <p:spPr>
          <a:xfrm>
            <a:off x="5044154" y="4437347"/>
            <a:ext cx="2732513" cy="45926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7030A0"/>
                </a:solidFill>
              </a:rPr>
              <a:t>d) cruel</a:t>
            </a:r>
            <a:endParaRPr lang="en-US" sz="3200" dirty="0">
              <a:solidFill>
                <a:srgbClr val="7030A0"/>
              </a:solidFill>
            </a:endParaRPr>
          </a:p>
        </p:txBody>
      </p:sp>
      <p:sp>
        <p:nvSpPr>
          <p:cNvPr id="23" name="Rectangle 22"/>
          <p:cNvSpPr/>
          <p:nvPr/>
        </p:nvSpPr>
        <p:spPr>
          <a:xfrm>
            <a:off x="272645" y="3733800"/>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24" name="Rectangle 23"/>
          <p:cNvSpPr/>
          <p:nvPr/>
        </p:nvSpPr>
        <p:spPr>
          <a:xfrm>
            <a:off x="344340" y="4419500"/>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25" name="Rectangle 24"/>
          <p:cNvSpPr/>
          <p:nvPr/>
        </p:nvSpPr>
        <p:spPr>
          <a:xfrm>
            <a:off x="4414860" y="4438769"/>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26" name="Rectangle 25"/>
          <p:cNvSpPr/>
          <p:nvPr/>
        </p:nvSpPr>
        <p:spPr>
          <a:xfrm>
            <a:off x="4313237" y="3712579"/>
            <a:ext cx="940748" cy="740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70C0"/>
                </a:solidFill>
              </a:rPr>
              <a:t>√</a:t>
            </a:r>
            <a:r>
              <a:rPr lang="en-GB" sz="4400" dirty="0">
                <a:solidFill>
                  <a:srgbClr val="00B050"/>
                </a:solidFill>
              </a:rPr>
              <a:t>  </a:t>
            </a:r>
            <a:endParaRPr lang="en-US" sz="4400" dirty="0">
              <a:solidFill>
                <a:srgbClr val="00B050"/>
              </a:solidFill>
            </a:endParaRPr>
          </a:p>
        </p:txBody>
      </p:sp>
      <p:sp>
        <p:nvSpPr>
          <p:cNvPr id="27" name="Rectangle 26"/>
          <p:cNvSpPr/>
          <p:nvPr/>
        </p:nvSpPr>
        <p:spPr>
          <a:xfrm>
            <a:off x="230956" y="1219200"/>
            <a:ext cx="8954729" cy="59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dirty="0" smtClean="0"/>
              <a:t>       </a:t>
            </a:r>
            <a:r>
              <a:rPr lang="en-US" sz="3200" dirty="0" smtClean="0">
                <a:solidFill>
                  <a:srgbClr val="7030A0"/>
                </a:solidFill>
              </a:rPr>
              <a:t>4. Food is one kind of .................need.</a:t>
            </a:r>
            <a:endParaRPr lang="en-US" sz="3200" dirty="0">
              <a:solidFill>
                <a:srgbClr val="7030A0"/>
              </a:solidFill>
            </a:endParaRPr>
          </a:p>
        </p:txBody>
      </p:sp>
      <p:sp>
        <p:nvSpPr>
          <p:cNvPr id="28" name="Rectangle 27"/>
          <p:cNvSpPr/>
          <p:nvPr/>
        </p:nvSpPr>
        <p:spPr>
          <a:xfrm>
            <a:off x="914395" y="3733800"/>
            <a:ext cx="1811762" cy="4571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 </a:t>
            </a:r>
            <a:r>
              <a:rPr lang="en-US" sz="3200" dirty="0">
                <a:solidFill>
                  <a:srgbClr val="7030A0"/>
                </a:solidFill>
              </a:rPr>
              <a:t>a) </a:t>
            </a:r>
            <a:r>
              <a:rPr lang="en-US" sz="3200" dirty="0" smtClean="0">
                <a:solidFill>
                  <a:srgbClr val="7030A0"/>
                </a:solidFill>
              </a:rPr>
              <a:t>type</a:t>
            </a:r>
            <a:r>
              <a:rPr lang="en-US" sz="2800" dirty="0" smtClean="0">
                <a:solidFill>
                  <a:srgbClr val="7030A0"/>
                </a:solidFill>
              </a:rPr>
              <a:t>                                      </a:t>
            </a:r>
            <a:endParaRPr lang="en-US" sz="2800" dirty="0">
              <a:solidFill>
                <a:srgbClr val="7030A0"/>
              </a:solidFill>
            </a:endParaRPr>
          </a:p>
        </p:txBody>
      </p:sp>
      <p:sp>
        <p:nvSpPr>
          <p:cNvPr id="29" name="Rectangle 28"/>
          <p:cNvSpPr/>
          <p:nvPr/>
        </p:nvSpPr>
        <p:spPr>
          <a:xfrm>
            <a:off x="431384" y="6934200"/>
            <a:ext cx="8852725" cy="681577"/>
          </a:xfrm>
          <a:prstGeom prst="rect">
            <a:avLst/>
          </a:prstGeom>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Click on the correct option.</a:t>
            </a:r>
          </a:p>
        </p:txBody>
      </p:sp>
      <p:sp>
        <p:nvSpPr>
          <p:cNvPr id="30" name="Rectangle 29"/>
          <p:cNvSpPr/>
          <p:nvPr/>
        </p:nvSpPr>
        <p:spPr>
          <a:xfrm>
            <a:off x="956182" y="4421700"/>
            <a:ext cx="2214055" cy="46638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solidFill>
                  <a:srgbClr val="7030A0"/>
                </a:solidFill>
              </a:rPr>
              <a:t>c) </a:t>
            </a:r>
            <a:r>
              <a:rPr lang="en-US" sz="3200" dirty="0" smtClean="0">
                <a:solidFill>
                  <a:srgbClr val="7030A0"/>
                </a:solidFill>
              </a:rPr>
              <a:t>generous</a:t>
            </a:r>
            <a:endParaRPr lang="en-US" sz="3200" dirty="0">
              <a:solidFill>
                <a:srgbClr val="7030A0"/>
              </a:solidFill>
            </a:endParaRPr>
          </a:p>
        </p:txBody>
      </p:sp>
      <p:sp>
        <p:nvSpPr>
          <p:cNvPr id="39" name="Rectangle 38"/>
          <p:cNvSpPr/>
          <p:nvPr/>
        </p:nvSpPr>
        <p:spPr>
          <a:xfrm>
            <a:off x="221814" y="5081302"/>
            <a:ext cx="8833169" cy="59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    </a:t>
            </a:r>
            <a:r>
              <a:rPr lang="en-US" sz="3600" dirty="0" smtClean="0">
                <a:solidFill>
                  <a:srgbClr val="7030A0"/>
                </a:solidFill>
              </a:rPr>
              <a:t>6. Good food contains.</a:t>
            </a:r>
            <a:endParaRPr lang="en-US" sz="3600" dirty="0">
              <a:solidFill>
                <a:srgbClr val="7030A0"/>
              </a:solidFill>
            </a:endParaRPr>
          </a:p>
        </p:txBody>
      </p:sp>
      <p:sp>
        <p:nvSpPr>
          <p:cNvPr id="40" name="Rectangle 39"/>
          <p:cNvSpPr/>
          <p:nvPr/>
        </p:nvSpPr>
        <p:spPr>
          <a:xfrm>
            <a:off x="5014156" y="5694758"/>
            <a:ext cx="2818787" cy="55083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a:p>
            <a:r>
              <a:rPr lang="en-US" sz="3200" dirty="0"/>
              <a:t> </a:t>
            </a:r>
            <a:r>
              <a:rPr lang="en-US" sz="3200" dirty="0">
                <a:solidFill>
                  <a:srgbClr val="7030A0"/>
                </a:solidFill>
              </a:rPr>
              <a:t>b) </a:t>
            </a:r>
            <a:r>
              <a:rPr lang="en-US" sz="3200" dirty="0" smtClean="0">
                <a:solidFill>
                  <a:srgbClr val="7030A0"/>
                </a:solidFill>
              </a:rPr>
              <a:t>proper food</a:t>
            </a:r>
            <a:endParaRPr lang="en-US" sz="3200" dirty="0">
              <a:solidFill>
                <a:srgbClr val="7030A0"/>
              </a:solidFill>
            </a:endParaRPr>
          </a:p>
          <a:p>
            <a:pPr algn="ctr"/>
            <a:r>
              <a:rPr lang="en-US" sz="3200" dirty="0"/>
              <a:t>                                      </a:t>
            </a:r>
          </a:p>
        </p:txBody>
      </p:sp>
      <p:sp>
        <p:nvSpPr>
          <p:cNvPr id="41" name="Rectangle 40"/>
          <p:cNvSpPr/>
          <p:nvPr/>
        </p:nvSpPr>
        <p:spPr>
          <a:xfrm>
            <a:off x="5057292" y="6324600"/>
            <a:ext cx="3827945" cy="45926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7030A0"/>
                </a:solidFill>
              </a:rPr>
              <a:t>d</a:t>
            </a:r>
            <a:r>
              <a:rPr lang="en-US" sz="3200" dirty="0">
                <a:solidFill>
                  <a:srgbClr val="7030A0"/>
                </a:solidFill>
              </a:rPr>
              <a:t>) </a:t>
            </a:r>
            <a:r>
              <a:rPr lang="en-US" sz="3200" dirty="0" smtClean="0">
                <a:solidFill>
                  <a:srgbClr val="7030A0"/>
                </a:solidFill>
              </a:rPr>
              <a:t>Natural substances</a:t>
            </a:r>
            <a:endParaRPr lang="en-US" sz="3200" dirty="0">
              <a:solidFill>
                <a:srgbClr val="7030A0"/>
              </a:solidFill>
            </a:endParaRPr>
          </a:p>
        </p:txBody>
      </p:sp>
      <p:sp>
        <p:nvSpPr>
          <p:cNvPr id="42" name="Rectangle 41"/>
          <p:cNvSpPr/>
          <p:nvPr/>
        </p:nvSpPr>
        <p:spPr>
          <a:xfrm>
            <a:off x="285783" y="5621053"/>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43" name="Rectangle 42"/>
          <p:cNvSpPr/>
          <p:nvPr/>
        </p:nvSpPr>
        <p:spPr>
          <a:xfrm>
            <a:off x="357478" y="6306753"/>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44" name="Rectangle 43"/>
          <p:cNvSpPr/>
          <p:nvPr/>
        </p:nvSpPr>
        <p:spPr>
          <a:xfrm>
            <a:off x="4427998" y="6326022"/>
            <a:ext cx="805542" cy="482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rPr>
              <a:t>X</a:t>
            </a:r>
            <a:r>
              <a:rPr lang="en-GB" sz="4400" dirty="0">
                <a:solidFill>
                  <a:srgbClr val="FF0000"/>
                </a:solidFill>
              </a:rPr>
              <a:t>  </a:t>
            </a:r>
            <a:endParaRPr lang="en-US" sz="4400" dirty="0">
              <a:solidFill>
                <a:srgbClr val="FF0000"/>
              </a:solidFill>
            </a:endParaRPr>
          </a:p>
        </p:txBody>
      </p:sp>
      <p:sp>
        <p:nvSpPr>
          <p:cNvPr id="45" name="Rectangle 44"/>
          <p:cNvSpPr/>
          <p:nvPr/>
        </p:nvSpPr>
        <p:spPr>
          <a:xfrm>
            <a:off x="4326375" y="5599832"/>
            <a:ext cx="940748" cy="740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70C0"/>
                </a:solidFill>
              </a:rPr>
              <a:t>√</a:t>
            </a:r>
            <a:r>
              <a:rPr lang="en-GB" sz="4400" dirty="0">
                <a:solidFill>
                  <a:srgbClr val="00B050"/>
                </a:solidFill>
              </a:rPr>
              <a:t>  </a:t>
            </a:r>
            <a:endParaRPr lang="en-US" sz="4400" dirty="0">
              <a:solidFill>
                <a:srgbClr val="00B050"/>
              </a:solidFill>
            </a:endParaRPr>
          </a:p>
        </p:txBody>
      </p:sp>
      <p:sp>
        <p:nvSpPr>
          <p:cNvPr id="46" name="Rectangle 45"/>
          <p:cNvSpPr/>
          <p:nvPr/>
        </p:nvSpPr>
        <p:spPr>
          <a:xfrm>
            <a:off x="927533" y="5621053"/>
            <a:ext cx="1811762" cy="45719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 </a:t>
            </a:r>
            <a:r>
              <a:rPr lang="en-US" sz="3200" dirty="0">
                <a:solidFill>
                  <a:srgbClr val="7030A0"/>
                </a:solidFill>
              </a:rPr>
              <a:t>a) </a:t>
            </a:r>
            <a:r>
              <a:rPr lang="en-US" sz="3200" dirty="0" smtClean="0">
                <a:solidFill>
                  <a:srgbClr val="7030A0"/>
                </a:solidFill>
              </a:rPr>
              <a:t>health</a:t>
            </a:r>
            <a:endParaRPr lang="en-US" sz="2800" dirty="0">
              <a:solidFill>
                <a:srgbClr val="7030A0"/>
              </a:solidFill>
            </a:endParaRPr>
          </a:p>
        </p:txBody>
      </p:sp>
      <p:sp>
        <p:nvSpPr>
          <p:cNvPr id="47" name="Rectangle 46"/>
          <p:cNvSpPr/>
          <p:nvPr/>
        </p:nvSpPr>
        <p:spPr>
          <a:xfrm>
            <a:off x="969320" y="6308953"/>
            <a:ext cx="1769975" cy="46638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r>
              <a:rPr lang="en-US" sz="3200" dirty="0">
                <a:solidFill>
                  <a:srgbClr val="7030A0"/>
                </a:solidFill>
              </a:rPr>
              <a:t>c) </a:t>
            </a:r>
            <a:r>
              <a:rPr lang="en-US" sz="3200" dirty="0" smtClean="0">
                <a:solidFill>
                  <a:srgbClr val="7030A0"/>
                </a:solidFill>
              </a:rPr>
              <a:t>taste</a:t>
            </a:r>
            <a:endParaRPr lang="en-US" sz="3200" dirty="0">
              <a:solidFill>
                <a:srgbClr val="7030A0"/>
              </a:solidFill>
            </a:endParaRPr>
          </a:p>
        </p:txBody>
      </p:sp>
    </p:spTree>
    <p:extLst>
      <p:ext uri="{BB962C8B-B14F-4D97-AF65-F5344CB8AC3E}">
        <p14:creationId xmlns:p14="http://schemas.microsoft.com/office/powerpoint/2010/main" val="52764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circle(in)">
                                      <p:cBhvr>
                                        <p:cTn id="47" dur="20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ircle(in)">
                                      <p:cBhvr>
                                        <p:cTn id="52" dur="2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circle(in)">
                                      <p:cBhvr>
                                        <p:cTn id="57" dur="20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circle(in)">
                                      <p:cBhvr>
                                        <p:cTn id="62" dur="20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circle(in)">
                                      <p:cBhvr>
                                        <p:cTn id="67" dur="20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circle(in)">
                                      <p:cBhvr>
                                        <p:cTn id="72" dur="20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circle(in)">
                                      <p:cBhvr>
                                        <p:cTn id="77" dur="20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circle(in)">
                                      <p:cBhvr>
                                        <p:cTn id="8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14"/>
                    </p:tgtEl>
                  </p:cond>
                </p:stCondLst>
                <p:endSync evt="end" delay="0">
                  <p:rtn val="all"/>
                </p:endSync>
                <p:childTnLst>
                  <p:par>
                    <p:cTn id="84" fill="hold">
                      <p:stCondLst>
                        <p:cond delay="0"/>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00"/>
                                        <p:tgtEl>
                                          <p:spTgt spid="13"/>
                                        </p:tgtEl>
                                      </p:cBhvr>
                                    </p:animEffect>
                                  </p:childTnLst>
                                </p:cTn>
                              </p:par>
                            </p:childTnLst>
                          </p:cTn>
                        </p:par>
                      </p:childTnLst>
                    </p:cTn>
                  </p:par>
                </p:childTnLst>
              </p:cTn>
              <p:nextCondLst>
                <p:cond evt="onClick" delay="0">
                  <p:tgtEl>
                    <p:spTgt spid="14"/>
                  </p:tgtEl>
                </p:cond>
              </p:nextCondLst>
            </p:seq>
            <p:seq concurrent="1" nextAc="seek">
              <p:cTn id="89" restart="whenNotActive" fill="hold" evtFilter="cancelBubble" nodeType="interactiveSeq">
                <p:stCondLst>
                  <p:cond evt="onClick" delay="0">
                    <p:tgtEl>
                      <p:spTgt spid="17"/>
                    </p:tgtEl>
                  </p:cond>
                </p:stCondLst>
                <p:endSync evt="end" delay="0">
                  <p:rtn val="all"/>
                </p:endSync>
                <p:childTnLst>
                  <p:par>
                    <p:cTn id="90" fill="hold">
                      <p:stCondLst>
                        <p:cond delay="0"/>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childTnLst>
                          </p:cTn>
                        </p:par>
                      </p:childTnLst>
                    </p:cTn>
                  </p:par>
                </p:childTnLst>
              </p:cTn>
              <p:nextCondLst>
                <p:cond evt="onClick" delay="0">
                  <p:tgtEl>
                    <p:spTgt spid="17"/>
                  </p:tgtEl>
                </p:cond>
              </p:nextCondLst>
            </p:seq>
            <p:seq concurrent="1" nextAc="seek">
              <p:cTn id="95" restart="whenNotActive" fill="hold" evtFilter="cancelBubble" nodeType="interactiveSeq">
                <p:stCondLst>
                  <p:cond evt="onClick" delay="0">
                    <p:tgtEl>
                      <p:spTgt spid="19"/>
                    </p:tgtEl>
                  </p:cond>
                </p:stCondLst>
                <p:endSync evt="end" delay="0">
                  <p:rtn val="all"/>
                </p:endSync>
                <p:childTnLst>
                  <p:par>
                    <p:cTn id="96" fill="hold">
                      <p:stCondLst>
                        <p:cond delay="0"/>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down)">
                                      <p:cBhvr>
                                        <p:cTn id="100" dur="500"/>
                                        <p:tgtEl>
                                          <p:spTgt spid="12"/>
                                        </p:tgtEl>
                                      </p:cBhvr>
                                    </p:animEffect>
                                  </p:childTnLst>
                                  <p:subTnLst>
                                    <p:audio>
                                      <p:cMediaNode>
                                        <p:cTn display="0" masterRel="sameClick">
                                          <p:stCondLst>
                                            <p:cond evt="begin" delay="0">
                                              <p:tn val="98"/>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19"/>
                  </p:tgtEl>
                </p:cond>
              </p:nextCondLst>
            </p:seq>
            <p:seq concurrent="1" nextAc="seek">
              <p:cTn id="101" restart="whenNotActive" fill="hold" evtFilter="cancelBubble" nodeType="interactiveSeq">
                <p:stCondLst>
                  <p:cond evt="onClick" delay="0">
                    <p:tgtEl>
                      <p:spTgt spid="21"/>
                    </p:tgtEl>
                  </p:cond>
                </p:stCondLst>
                <p:endSync evt="end" delay="0">
                  <p:rtn val="all"/>
                </p:endSync>
                <p:childTnLst>
                  <p:par>
                    <p:cTn id="102" fill="hold">
                      <p:stCondLst>
                        <p:cond delay="0"/>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wipe(down)">
                                      <p:cBhvr>
                                        <p:cTn id="106" dur="500"/>
                                        <p:tgtEl>
                                          <p:spTgt spid="26"/>
                                        </p:tgtEl>
                                      </p:cBhvr>
                                    </p:animEffect>
                                  </p:childTnLst>
                                  <p:subTnLst>
                                    <p:audio>
                                      <p:cMediaNode>
                                        <p:cTn display="0" masterRel="sameClick">
                                          <p:stCondLst>
                                            <p:cond evt="begin" delay="0">
                                              <p:tn val="104"/>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21"/>
                  </p:tgtEl>
                </p:cond>
              </p:nextCondLst>
            </p:seq>
            <p:seq concurrent="1" nextAc="seek">
              <p:cTn id="107" restart="whenNotActive" fill="hold" evtFilter="cancelBubble" nodeType="interactiveSeq">
                <p:stCondLst>
                  <p:cond evt="onClick" delay="0">
                    <p:tgtEl>
                      <p:spTgt spid="22"/>
                    </p:tgtEl>
                  </p:cond>
                </p:stCondLst>
                <p:endSync evt="end" delay="0">
                  <p:rtn val="all"/>
                </p:endSync>
                <p:childTnLst>
                  <p:par>
                    <p:cTn id="108" fill="hold">
                      <p:stCondLst>
                        <p:cond delay="0"/>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down)">
                                      <p:cBhvr>
                                        <p:cTn id="112" dur="500"/>
                                        <p:tgtEl>
                                          <p:spTgt spid="25"/>
                                        </p:tgtEl>
                                      </p:cBhvr>
                                    </p:animEffect>
                                  </p:childTnLst>
                                </p:cTn>
                              </p:par>
                            </p:childTnLst>
                          </p:cTn>
                        </p:par>
                      </p:childTnLst>
                    </p:cTn>
                  </p:par>
                </p:childTnLst>
              </p:cTn>
              <p:nextCondLst>
                <p:cond evt="onClick" delay="0">
                  <p:tgtEl>
                    <p:spTgt spid="22"/>
                  </p:tgtEl>
                </p:cond>
              </p:nextCondLst>
            </p:seq>
            <p:seq concurrent="1" nextAc="seek">
              <p:cTn id="113" restart="whenNotActive" fill="hold" evtFilter="cancelBubble" nodeType="interactiveSeq">
                <p:stCondLst>
                  <p:cond evt="onClick" delay="0">
                    <p:tgtEl>
                      <p:spTgt spid="15"/>
                    </p:tgtEl>
                  </p:cond>
                </p:stCondLst>
                <p:endSync evt="end" delay="0">
                  <p:rtn val="all"/>
                </p:endSync>
                <p:childTnLst>
                  <p:par>
                    <p:cTn id="114" fill="hold">
                      <p:stCondLst>
                        <p:cond delay="0"/>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wipe(down)">
                                      <p:cBhvr>
                                        <p:cTn id="118" dur="500"/>
                                        <p:tgtEl>
                                          <p:spTgt spid="16"/>
                                        </p:tgtEl>
                                      </p:cBhvr>
                                    </p:animEffec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40"/>
                    </p:tgtEl>
                  </p:cond>
                </p:stCondLst>
                <p:endSync evt="end" delay="0">
                  <p:rtn val="all"/>
                </p:endSync>
                <p:childTnLst>
                  <p:par>
                    <p:cTn id="120" fill="hold">
                      <p:stCondLst>
                        <p:cond delay="0"/>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wipe(down)">
                                      <p:cBhvr>
                                        <p:cTn id="124" dur="500"/>
                                        <p:tgtEl>
                                          <p:spTgt spid="45"/>
                                        </p:tgtEl>
                                      </p:cBhvr>
                                    </p:animEffect>
                                  </p:childTnLst>
                                  <p:subTnLst>
                                    <p:audio>
                                      <p:cMediaNode>
                                        <p:cTn display="0" masterRel="sameClick">
                                          <p:stCondLst>
                                            <p:cond evt="begin" delay="0">
                                              <p:tn val="122"/>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40"/>
                  </p:tgtEl>
                </p:cond>
              </p:nextCondLst>
            </p:seq>
            <p:seq concurrent="1" nextAc="seek">
              <p:cTn id="125" restart="whenNotActive" fill="hold" evtFilter="cancelBubble" nodeType="interactiveSeq">
                <p:stCondLst>
                  <p:cond evt="onClick" delay="0">
                    <p:tgtEl>
                      <p:spTgt spid="41"/>
                    </p:tgtEl>
                  </p:cond>
                </p:stCondLst>
                <p:endSync evt="end" delay="0">
                  <p:rtn val="all"/>
                </p:endSync>
                <p:childTnLst>
                  <p:par>
                    <p:cTn id="126" fill="hold">
                      <p:stCondLst>
                        <p:cond delay="0"/>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wipe(down)">
                                      <p:cBhvr>
                                        <p:cTn id="130" dur="500"/>
                                        <p:tgtEl>
                                          <p:spTgt spid="44"/>
                                        </p:tgtEl>
                                      </p:cBhvr>
                                    </p:animEffect>
                                  </p:childTnLst>
                                </p:cTn>
                              </p:par>
                            </p:childTnLst>
                          </p:cTn>
                        </p:par>
                      </p:childTnLst>
                    </p:cTn>
                  </p:par>
                </p:childTnLst>
              </p:cTn>
              <p:nextCondLst>
                <p:cond evt="onClick" delay="0">
                  <p:tgtEl>
                    <p:spTgt spid="41"/>
                  </p:tgtEl>
                </p:cond>
              </p:nextCondLst>
            </p:seq>
            <p:seq concurrent="1" nextAc="seek">
              <p:cTn id="131" restart="whenNotActive" fill="hold" evtFilter="cancelBubble" nodeType="interactiveSeq">
                <p:stCondLst>
                  <p:cond evt="onClick" delay="0">
                    <p:tgtEl>
                      <p:spTgt spid="28"/>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wipe(down)">
                                      <p:cBhvr>
                                        <p:cTn id="136" dur="500"/>
                                        <p:tgtEl>
                                          <p:spTgt spid="23"/>
                                        </p:tgtEl>
                                      </p:cBhvr>
                                    </p:animEffect>
                                  </p:childTnLst>
                                </p:cTn>
                              </p:par>
                            </p:childTnLst>
                          </p:cTn>
                        </p:par>
                      </p:childTnLst>
                    </p:cTn>
                  </p:par>
                </p:childTnLst>
              </p:cTn>
              <p:nextCondLst>
                <p:cond evt="onClick" delay="0">
                  <p:tgtEl>
                    <p:spTgt spid="28"/>
                  </p:tgtEl>
                </p:cond>
              </p:nextCondLst>
            </p:seq>
            <p:seq concurrent="1" nextAc="seek">
              <p:cTn id="137" restart="whenNotActive" fill="hold" evtFilter="cancelBubble" nodeType="interactiveSeq">
                <p:stCondLst>
                  <p:cond evt="onClick" delay="0">
                    <p:tgtEl>
                      <p:spTgt spid="30"/>
                    </p:tgtEl>
                  </p:cond>
                </p:stCondLst>
                <p:endSync evt="end" delay="0">
                  <p:rtn val="all"/>
                </p:endSync>
                <p:childTnLst>
                  <p:par>
                    <p:cTn id="138" fill="hold">
                      <p:stCondLst>
                        <p:cond delay="0"/>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wipe(down)">
                                      <p:cBhvr>
                                        <p:cTn id="142" dur="500"/>
                                        <p:tgtEl>
                                          <p:spTgt spid="24"/>
                                        </p:tgtEl>
                                      </p:cBhvr>
                                    </p:animEffect>
                                  </p:childTnLst>
                                </p:cTn>
                              </p:par>
                            </p:childTnLst>
                          </p:cTn>
                        </p:par>
                      </p:childTnLst>
                    </p:cTn>
                  </p:par>
                </p:childTnLst>
              </p:cTn>
              <p:nextCondLst>
                <p:cond evt="onClick" delay="0">
                  <p:tgtEl>
                    <p:spTgt spid="30"/>
                  </p:tgtEl>
                </p:cond>
              </p:nextCondLst>
            </p:seq>
            <p:seq concurrent="1" nextAc="seek">
              <p:cTn id="143" restart="whenNotActive" fill="hold" evtFilter="cancelBubble" nodeType="interactiveSeq">
                <p:stCondLst>
                  <p:cond evt="onClick" delay="0">
                    <p:tgtEl>
                      <p:spTgt spid="46"/>
                    </p:tgtEl>
                  </p:cond>
                </p:stCondLst>
                <p:endSync evt="end" delay="0">
                  <p:rtn val="all"/>
                </p:endSync>
                <p:childTnLst>
                  <p:par>
                    <p:cTn id="144" fill="hold">
                      <p:stCondLst>
                        <p:cond delay="0"/>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wipe(down)">
                                      <p:cBhvr>
                                        <p:cTn id="148" dur="500"/>
                                        <p:tgtEl>
                                          <p:spTgt spid="42"/>
                                        </p:tgtEl>
                                      </p:cBhvr>
                                    </p:animEffect>
                                  </p:childTnLst>
                                </p:cTn>
                              </p:par>
                            </p:childTnLst>
                          </p:cTn>
                        </p:par>
                      </p:childTnLst>
                    </p:cTn>
                  </p:par>
                </p:childTnLst>
              </p:cTn>
              <p:nextCondLst>
                <p:cond evt="onClick" delay="0">
                  <p:tgtEl>
                    <p:spTgt spid="46"/>
                  </p:tgtEl>
                </p:cond>
              </p:nextCondLst>
            </p:seq>
            <p:seq concurrent="1" nextAc="seek">
              <p:cTn id="149" restart="whenNotActive" fill="hold" evtFilter="cancelBubble" nodeType="interactiveSeq">
                <p:stCondLst>
                  <p:cond evt="onClick" delay="0">
                    <p:tgtEl>
                      <p:spTgt spid="47"/>
                    </p:tgtEl>
                  </p:cond>
                </p:stCondLst>
                <p:endSync evt="end" delay="0">
                  <p:rtn val="all"/>
                </p:endSync>
                <p:childTnLst>
                  <p:par>
                    <p:cTn id="150" fill="hold">
                      <p:stCondLst>
                        <p:cond delay="0"/>
                      </p:stCondLst>
                      <p:childTnLst>
                        <p:par>
                          <p:cTn id="151" fill="hold">
                            <p:stCondLst>
                              <p:cond delay="0"/>
                            </p:stCondLst>
                            <p:childTnLst>
                              <p:par>
                                <p:cTn id="152" presetID="22" presetClass="entr" presetSubtype="4" fill="hold" grpId="0" nodeType="clickEffect">
                                  <p:stCondLst>
                                    <p:cond delay="0"/>
                                  </p:stCondLst>
                                  <p:childTnLst>
                                    <p:set>
                                      <p:cBhvr>
                                        <p:cTn id="153" dur="1" fill="hold">
                                          <p:stCondLst>
                                            <p:cond delay="0"/>
                                          </p:stCondLst>
                                        </p:cTn>
                                        <p:tgtEl>
                                          <p:spTgt spid="43"/>
                                        </p:tgtEl>
                                        <p:attrNameLst>
                                          <p:attrName>style.visibility</p:attrName>
                                        </p:attrNameLst>
                                      </p:cBhvr>
                                      <p:to>
                                        <p:strVal val="visible"/>
                                      </p:to>
                                    </p:set>
                                    <p:animEffect transition="in" filter="wipe(down)">
                                      <p:cBhvr>
                                        <p:cTn id="154" dur="500"/>
                                        <p:tgtEl>
                                          <p:spTgt spid="43"/>
                                        </p:tgtEl>
                                      </p:cBhvr>
                                    </p:animEffect>
                                  </p:childTnLst>
                                </p:cTn>
                              </p:par>
                            </p:childTnLst>
                          </p:cTn>
                        </p:par>
                      </p:childTnLst>
                    </p:cTn>
                  </p:par>
                </p:childTnLst>
              </p:cTn>
              <p:nextCondLst>
                <p:cond evt="onClick" delay="0">
                  <p:tgtEl>
                    <p:spTgt spid="47"/>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animBg="1"/>
      <p:bldP spid="30" grpId="0"/>
      <p:bldP spid="39" grpId="0"/>
      <p:bldP spid="40" grpId="0"/>
      <p:bldP spid="41" grpId="0"/>
      <p:bldP spid="42" grpId="0"/>
      <p:bldP spid="43" grpId="0"/>
      <p:bldP spid="44" grpId="0"/>
      <p:bldP spid="45" grpId="0"/>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1"/>
            <a:ext cx="5479254" cy="755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46837" y="6516414"/>
            <a:ext cx="4424965"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7030A0"/>
                </a:solidFill>
              </a:rPr>
              <a:t>GOODBYE</a:t>
            </a:r>
            <a:endParaRPr lang="en-US" sz="6000" dirty="0">
              <a:solidFill>
                <a:srgbClr val="7030A0"/>
              </a:solidFill>
            </a:endParaRPr>
          </a:p>
        </p:txBody>
      </p:sp>
    </p:spTree>
    <p:extLst>
      <p:ext uri="{BB962C8B-B14F-4D97-AF65-F5344CB8AC3E}">
        <p14:creationId xmlns:p14="http://schemas.microsoft.com/office/powerpoint/2010/main" val="2857495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1064875" cy="777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grpSp>
        <p:nvGrpSpPr>
          <p:cNvPr id="2" name="Group 1"/>
          <p:cNvGrpSpPr/>
          <p:nvPr/>
        </p:nvGrpSpPr>
        <p:grpSpPr>
          <a:xfrm>
            <a:off x="3124221" y="431800"/>
            <a:ext cx="4816432" cy="820420"/>
            <a:chOff x="1028700" y="381000"/>
            <a:chExt cx="5905500" cy="1295400"/>
          </a:xfrm>
        </p:grpSpPr>
        <p:sp>
          <p:nvSpPr>
            <p:cNvPr id="5" name="Rectangle 4"/>
            <p:cNvSpPr/>
            <p:nvPr/>
          </p:nvSpPr>
          <p:spPr>
            <a:xfrm>
              <a:off x="1028700" y="533400"/>
              <a:ext cx="5715000" cy="1143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381000"/>
              <a:ext cx="57150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030A0"/>
                  </a:solidFill>
                  <a:effectLst>
                    <a:outerShdw blurRad="38100" dist="38100" dir="2700000" algn="tl">
                      <a:srgbClr val="000000">
                        <a:alpha val="43137"/>
                      </a:srgbClr>
                    </a:outerShdw>
                  </a:effectLst>
                  <a:latin typeface="Arial Black" pitchFamily="34" charset="0"/>
                </a:rPr>
                <a:t>IDENTITY</a:t>
              </a:r>
            </a:p>
          </p:txBody>
        </p:sp>
      </p:grpSp>
      <p:sp>
        <p:nvSpPr>
          <p:cNvPr id="9" name="Snip Diagonal Corner Rectangle 8"/>
          <p:cNvSpPr/>
          <p:nvPr/>
        </p:nvSpPr>
        <p:spPr>
          <a:xfrm>
            <a:off x="391935" y="1981200"/>
            <a:ext cx="5322017" cy="4145280"/>
          </a:xfrm>
          <a:prstGeom prst="snip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MD. AFSAR ALI</a:t>
            </a:r>
          </a:p>
          <a:p>
            <a:pPr algn="ctr"/>
            <a:r>
              <a:rPr lang="en-US" sz="2800" b="1" dirty="0">
                <a:solidFill>
                  <a:srgbClr val="002060"/>
                </a:solidFill>
              </a:rPr>
              <a:t>SENIOR ASSISTANT TEACHER</a:t>
            </a:r>
          </a:p>
          <a:p>
            <a:pPr algn="ctr"/>
            <a:r>
              <a:rPr lang="en-US" sz="2800" b="1" dirty="0">
                <a:solidFill>
                  <a:srgbClr val="002060"/>
                </a:solidFill>
              </a:rPr>
              <a:t>MAJHIRA MODEL HIGH SCHOOL</a:t>
            </a:r>
          </a:p>
          <a:p>
            <a:pPr algn="ctr"/>
            <a:r>
              <a:rPr lang="en-US" sz="2800" b="1" dirty="0">
                <a:solidFill>
                  <a:srgbClr val="002060"/>
                </a:solidFill>
              </a:rPr>
              <a:t>SHAJAHANUR, BOGURA</a:t>
            </a:r>
          </a:p>
          <a:p>
            <a:pPr algn="ctr"/>
            <a:r>
              <a:rPr lang="en-US" sz="2800" b="1" dirty="0">
                <a:solidFill>
                  <a:srgbClr val="002060"/>
                </a:solidFill>
              </a:rPr>
              <a:t>01757966577</a:t>
            </a:r>
          </a:p>
        </p:txBody>
      </p:sp>
      <p:sp>
        <p:nvSpPr>
          <p:cNvPr id="14" name="Snip Diagonal Corner Rectangle 13"/>
          <p:cNvSpPr/>
          <p:nvPr/>
        </p:nvSpPr>
        <p:spPr>
          <a:xfrm>
            <a:off x="5897381" y="1981200"/>
            <a:ext cx="4673246" cy="4145279"/>
          </a:xfrm>
          <a:prstGeom prst="snip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CLASS-VIII</a:t>
            </a:r>
          </a:p>
          <a:p>
            <a:pPr algn="ctr"/>
            <a:r>
              <a:rPr lang="en-US" sz="3200" b="1" dirty="0">
                <a:solidFill>
                  <a:srgbClr val="002060"/>
                </a:solidFill>
              </a:rPr>
              <a:t>ENGLISH FOR TODAY</a:t>
            </a:r>
          </a:p>
          <a:p>
            <a:pPr algn="ctr"/>
            <a:r>
              <a:rPr lang="en-US" sz="3200" b="1" dirty="0">
                <a:solidFill>
                  <a:srgbClr val="002060"/>
                </a:solidFill>
              </a:rPr>
              <a:t>UNIT: 2</a:t>
            </a:r>
          </a:p>
          <a:p>
            <a:pPr algn="ctr"/>
            <a:r>
              <a:rPr lang="en-US" sz="3200" b="1" dirty="0">
                <a:solidFill>
                  <a:srgbClr val="002060"/>
                </a:solidFill>
              </a:rPr>
              <a:t>LESSON:1</a:t>
            </a:r>
          </a:p>
        </p:txBody>
      </p:sp>
    </p:spTree>
    <p:extLst>
      <p:ext uri="{BB962C8B-B14F-4D97-AF65-F5344CB8AC3E}">
        <p14:creationId xmlns:p14="http://schemas.microsoft.com/office/powerpoint/2010/main" val="32670172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Desktop\5.6.2020\15.5.20\New folder\Bangladishi cuisine\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391" y="452074"/>
            <a:ext cx="4254232" cy="31871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1064875" cy="777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6" name="Rectangle 5"/>
          <p:cNvSpPr/>
          <p:nvPr/>
        </p:nvSpPr>
        <p:spPr>
          <a:xfrm>
            <a:off x="461037" y="3639204"/>
            <a:ext cx="9699819"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200" b="1" dirty="0">
                <a:solidFill>
                  <a:schemeClr val="tx1"/>
                </a:solidFill>
                <a:effectLst>
                  <a:outerShdw blurRad="38100" dist="38100" dir="2700000" algn="tl">
                    <a:srgbClr val="000000">
                      <a:alpha val="43137"/>
                    </a:srgbClr>
                  </a:outerShdw>
                </a:effectLst>
              </a:rPr>
              <a:t>What do you see in the </a:t>
            </a:r>
            <a:r>
              <a:rPr lang="en-US" sz="3200" b="1" dirty="0" smtClean="0">
                <a:solidFill>
                  <a:schemeClr val="tx1"/>
                </a:solidFill>
                <a:effectLst>
                  <a:outerShdw blurRad="38100" dist="38100" dir="2700000" algn="tl">
                    <a:srgbClr val="000000">
                      <a:alpha val="43137"/>
                    </a:srgbClr>
                  </a:outerShdw>
                </a:effectLst>
              </a:rPr>
              <a:t>picture?</a:t>
            </a:r>
            <a:endParaRPr lang="en-US" sz="3200" b="1" dirty="0">
              <a:solidFill>
                <a:schemeClr val="tx1"/>
              </a:solidFill>
              <a:effectLst>
                <a:outerShdw blurRad="38100" dist="38100" dir="2700000" algn="tl">
                  <a:srgbClr val="000000">
                    <a:alpha val="43137"/>
                  </a:srgbClr>
                </a:outerShdw>
              </a:effectLst>
            </a:endParaRPr>
          </a:p>
        </p:txBody>
      </p:sp>
      <p:sp>
        <p:nvSpPr>
          <p:cNvPr id="2" name="Rectangle 1"/>
          <p:cNvSpPr/>
          <p:nvPr/>
        </p:nvSpPr>
        <p:spPr>
          <a:xfrm>
            <a:off x="645451" y="268014"/>
            <a:ext cx="4886986" cy="32766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spcCol="0" rtlCol="0" anchor="ctr"/>
          <a:lstStyle/>
          <a:p>
            <a:pPr algn="ctr"/>
            <a:endParaRPr lang="en-US"/>
          </a:p>
        </p:txBody>
      </p:sp>
      <p:sp>
        <p:nvSpPr>
          <p:cNvPr id="9" name="Rectangle 8"/>
          <p:cNvSpPr/>
          <p:nvPr/>
        </p:nvSpPr>
        <p:spPr>
          <a:xfrm>
            <a:off x="645451" y="4397266"/>
            <a:ext cx="4886986" cy="32766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spcCol="0" rtlCol="0" anchor="ctr"/>
          <a:lstStyle/>
          <a:p>
            <a:pPr algn="ctr"/>
            <a:endParaRPr lang="en-US"/>
          </a:p>
        </p:txBody>
      </p:sp>
      <p:sp>
        <p:nvSpPr>
          <p:cNvPr id="10" name="Rectangle 9"/>
          <p:cNvSpPr/>
          <p:nvPr/>
        </p:nvSpPr>
        <p:spPr>
          <a:xfrm>
            <a:off x="5723666" y="4403833"/>
            <a:ext cx="4444003" cy="32766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spcCol="0" rtlCol="0" anchor="ctr"/>
          <a:lstStyle/>
          <a:p>
            <a:pPr algn="ctr"/>
            <a:endParaRPr lang="en-US"/>
          </a:p>
        </p:txBody>
      </p:sp>
      <p:sp>
        <p:nvSpPr>
          <p:cNvPr id="11" name="Rectangle 10"/>
          <p:cNvSpPr/>
          <p:nvPr/>
        </p:nvSpPr>
        <p:spPr>
          <a:xfrm>
            <a:off x="682527" y="3639204"/>
            <a:ext cx="9699819"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200" b="1" dirty="0" smtClean="0">
                <a:solidFill>
                  <a:schemeClr val="tx1"/>
                </a:solidFill>
                <a:effectLst>
                  <a:outerShdw blurRad="38100" dist="38100" dir="2700000" algn="tl">
                    <a:srgbClr val="000000">
                      <a:alpha val="43137"/>
                    </a:srgbClr>
                  </a:outerShdw>
                </a:effectLst>
              </a:rPr>
              <a:t>We see some food in the picture.</a:t>
            </a:r>
            <a:endParaRPr lang="en-US" sz="3200" b="1" dirty="0">
              <a:solidFill>
                <a:schemeClr val="tx1"/>
              </a:solidFill>
              <a:effectLst>
                <a:outerShdw blurRad="38100" dist="38100" dir="2700000" algn="tl">
                  <a:srgbClr val="000000">
                    <a:alpha val="43137"/>
                  </a:srgbClr>
                </a:outerShdw>
              </a:effectLst>
            </a:endParaRPr>
          </a:p>
        </p:txBody>
      </p:sp>
      <p:sp>
        <p:nvSpPr>
          <p:cNvPr id="12" name="Rectangle 11"/>
          <p:cNvSpPr/>
          <p:nvPr/>
        </p:nvSpPr>
        <p:spPr>
          <a:xfrm>
            <a:off x="645451" y="3639204"/>
            <a:ext cx="9699819"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200" b="1" dirty="0" smtClean="0">
                <a:solidFill>
                  <a:schemeClr val="tx1"/>
                </a:solidFill>
                <a:effectLst>
                  <a:outerShdw blurRad="38100" dist="38100" dir="2700000" algn="tl">
                    <a:srgbClr val="000000">
                      <a:alpha val="43137"/>
                    </a:srgbClr>
                  </a:outerShdw>
                </a:effectLst>
              </a:rPr>
              <a:t>What kind of food are these?</a:t>
            </a:r>
            <a:endParaRPr lang="en-US" sz="3200" b="1" dirty="0">
              <a:solidFill>
                <a:schemeClr val="tx1"/>
              </a:solidFill>
              <a:effectLst>
                <a:outerShdw blurRad="38100" dist="38100" dir="2700000" algn="tl">
                  <a:srgbClr val="000000">
                    <a:alpha val="43137"/>
                  </a:srgbClr>
                </a:outerShdw>
              </a:effectLst>
            </a:endParaRPr>
          </a:p>
        </p:txBody>
      </p:sp>
      <p:sp>
        <p:nvSpPr>
          <p:cNvPr id="13" name="Rectangle 12"/>
          <p:cNvSpPr/>
          <p:nvPr/>
        </p:nvSpPr>
        <p:spPr>
          <a:xfrm>
            <a:off x="682527" y="3739056"/>
            <a:ext cx="9699819"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200" b="1" dirty="0" smtClean="0">
                <a:solidFill>
                  <a:schemeClr val="tx1"/>
                </a:solidFill>
                <a:effectLst>
                  <a:outerShdw blurRad="38100" dist="38100" dir="2700000" algn="tl">
                    <a:srgbClr val="000000">
                      <a:alpha val="43137"/>
                    </a:srgbClr>
                  </a:outerShdw>
                </a:effectLst>
              </a:rPr>
              <a:t>These are good foods.</a:t>
            </a:r>
            <a:endParaRPr lang="en-US" sz="3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92393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2000" fill="hold"/>
                                        <p:tgtEl>
                                          <p:spTgt spid="6"/>
                                        </p:tgtEl>
                                        <p:attrNameLst>
                                          <p:attrName>ppt_x</p:attrName>
                                        </p:attrNameLst>
                                      </p:cBhvr>
                                      <p:tavLst>
                                        <p:tav tm="0">
                                          <p:val>
                                            <p:strVal val="0-#ppt_w/2"/>
                                          </p:val>
                                        </p:tav>
                                        <p:tav tm="100000">
                                          <p:val>
                                            <p:strVal val="#ppt_x"/>
                                          </p:val>
                                        </p:tav>
                                      </p:tavLst>
                                    </p:anim>
                                    <p:anim calcmode="lin" valueType="num">
                                      <p:cBhvr additive="base">
                                        <p:cTn id="30"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6"/>
                                        </p:tgtEl>
                                      </p:cBhvr>
                                    </p:animEffect>
                                    <p:anim calcmode="lin" valueType="num">
                                      <p:cBhvr>
                                        <p:cTn id="35" dur="1000"/>
                                        <p:tgtEl>
                                          <p:spTgt spid="6"/>
                                        </p:tgtEl>
                                        <p:attrNameLst>
                                          <p:attrName>ppt_x</p:attrName>
                                        </p:attrNameLst>
                                      </p:cBhvr>
                                      <p:tavLst>
                                        <p:tav tm="0">
                                          <p:val>
                                            <p:strVal val="ppt_x"/>
                                          </p:val>
                                        </p:tav>
                                        <p:tav tm="100000">
                                          <p:val>
                                            <p:strVal val="ppt_x"/>
                                          </p:val>
                                        </p:tav>
                                      </p:tavLst>
                                    </p:anim>
                                    <p:anim calcmode="lin" valueType="num">
                                      <p:cBhvr>
                                        <p:cTn id="36" dur="1000"/>
                                        <p:tgtEl>
                                          <p:spTgt spid="6"/>
                                        </p:tgtEl>
                                        <p:attrNameLst>
                                          <p:attrName>ppt_y</p:attrName>
                                        </p:attrNameLst>
                                      </p:cBhvr>
                                      <p:tavLst>
                                        <p:tav tm="0">
                                          <p:val>
                                            <p:strVal val="ppt_y"/>
                                          </p:val>
                                        </p:tav>
                                        <p:tav tm="100000">
                                          <p:val>
                                            <p:strVal val="ppt_y+.1"/>
                                          </p:val>
                                        </p:tav>
                                      </p:tavLst>
                                    </p:anim>
                                    <p:set>
                                      <p:cBhvr>
                                        <p:cTn id="37" dur="1" fill="hold">
                                          <p:stCondLst>
                                            <p:cond delay="9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11"/>
                                        </p:tgtEl>
                                      </p:cBhvr>
                                    </p:animEffect>
                                    <p:anim calcmode="lin" valueType="num">
                                      <p:cBhvr>
                                        <p:cTn id="49" dur="1000"/>
                                        <p:tgtEl>
                                          <p:spTgt spid="11"/>
                                        </p:tgtEl>
                                        <p:attrNameLst>
                                          <p:attrName>ppt_x</p:attrName>
                                        </p:attrNameLst>
                                      </p:cBhvr>
                                      <p:tavLst>
                                        <p:tav tm="0">
                                          <p:val>
                                            <p:strVal val="ppt_x"/>
                                          </p:val>
                                        </p:tav>
                                        <p:tav tm="100000">
                                          <p:val>
                                            <p:strVal val="ppt_x"/>
                                          </p:val>
                                        </p:tav>
                                      </p:tavLst>
                                    </p:anim>
                                    <p:anim calcmode="lin" valueType="num">
                                      <p:cBhvr>
                                        <p:cTn id="50" dur="1000"/>
                                        <p:tgtEl>
                                          <p:spTgt spid="11"/>
                                        </p:tgtEl>
                                        <p:attrNameLst>
                                          <p:attrName>ppt_y</p:attrName>
                                        </p:attrNameLst>
                                      </p:cBhvr>
                                      <p:tavLst>
                                        <p:tav tm="0">
                                          <p:val>
                                            <p:strVal val="ppt_y"/>
                                          </p:val>
                                        </p:tav>
                                        <p:tav tm="100000">
                                          <p:val>
                                            <p:strVal val="ppt_y+.1"/>
                                          </p:val>
                                        </p:tav>
                                      </p:tavLst>
                                    </p:anim>
                                    <p:set>
                                      <p:cBhvr>
                                        <p:cTn id="51" dur="1" fill="hold">
                                          <p:stCondLst>
                                            <p:cond delay="9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grpId="1" nodeType="clickEffect">
                                  <p:stCondLst>
                                    <p:cond delay="0"/>
                                  </p:stCondLst>
                                  <p:childTnLst>
                                    <p:animEffect transition="out" filter="fade">
                                      <p:cBhvr>
                                        <p:cTn id="62" dur="1000"/>
                                        <p:tgtEl>
                                          <p:spTgt spid="12"/>
                                        </p:tgtEl>
                                      </p:cBhvr>
                                    </p:animEffect>
                                    <p:anim calcmode="lin" valueType="num">
                                      <p:cBhvr>
                                        <p:cTn id="63" dur="1000"/>
                                        <p:tgtEl>
                                          <p:spTgt spid="12"/>
                                        </p:tgtEl>
                                        <p:attrNameLst>
                                          <p:attrName>ppt_x</p:attrName>
                                        </p:attrNameLst>
                                      </p:cBhvr>
                                      <p:tavLst>
                                        <p:tav tm="0">
                                          <p:val>
                                            <p:strVal val="ppt_x"/>
                                          </p:val>
                                        </p:tav>
                                        <p:tav tm="100000">
                                          <p:val>
                                            <p:strVal val="ppt_x"/>
                                          </p:val>
                                        </p:tav>
                                      </p:tavLst>
                                    </p:anim>
                                    <p:anim calcmode="lin" valueType="num">
                                      <p:cBhvr>
                                        <p:cTn id="64" dur="1000"/>
                                        <p:tgtEl>
                                          <p:spTgt spid="12"/>
                                        </p:tgtEl>
                                        <p:attrNameLst>
                                          <p:attrName>ppt_y</p:attrName>
                                        </p:attrNameLst>
                                      </p:cBhvr>
                                      <p:tavLst>
                                        <p:tav tm="0">
                                          <p:val>
                                            <p:strVal val="ppt_y"/>
                                          </p:val>
                                        </p:tav>
                                        <p:tav tm="100000">
                                          <p:val>
                                            <p:strVal val="ppt_y+.1"/>
                                          </p:val>
                                        </p:tav>
                                      </p:tavLst>
                                    </p:anim>
                                    <p:set>
                                      <p:cBhvr>
                                        <p:cTn id="65" dur="1" fill="hold">
                                          <p:stCondLst>
                                            <p:cond delay="999"/>
                                          </p:stCondLst>
                                        </p:cTn>
                                        <p:tgtEl>
                                          <p:spTgt spid="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xit" presetSubtype="0" fill="hold" grpId="1" nodeType="clickEffect">
                                  <p:stCondLst>
                                    <p:cond delay="0"/>
                                  </p:stCondLst>
                                  <p:childTnLst>
                                    <p:animEffect transition="out" filter="fade">
                                      <p:cBhvr>
                                        <p:cTn id="76" dur="1000"/>
                                        <p:tgtEl>
                                          <p:spTgt spid="13"/>
                                        </p:tgtEl>
                                      </p:cBhvr>
                                    </p:animEffect>
                                    <p:anim calcmode="lin" valueType="num">
                                      <p:cBhvr>
                                        <p:cTn id="77" dur="1000"/>
                                        <p:tgtEl>
                                          <p:spTgt spid="13"/>
                                        </p:tgtEl>
                                        <p:attrNameLst>
                                          <p:attrName>ppt_x</p:attrName>
                                        </p:attrNameLst>
                                      </p:cBhvr>
                                      <p:tavLst>
                                        <p:tav tm="0">
                                          <p:val>
                                            <p:strVal val="ppt_x"/>
                                          </p:val>
                                        </p:tav>
                                        <p:tav tm="100000">
                                          <p:val>
                                            <p:strVal val="ppt_x"/>
                                          </p:val>
                                        </p:tav>
                                      </p:tavLst>
                                    </p:anim>
                                    <p:anim calcmode="lin" valueType="num">
                                      <p:cBhvr>
                                        <p:cTn id="78" dur="1000"/>
                                        <p:tgtEl>
                                          <p:spTgt spid="13"/>
                                        </p:tgtEl>
                                        <p:attrNameLst>
                                          <p:attrName>ppt_y</p:attrName>
                                        </p:attrNameLst>
                                      </p:cBhvr>
                                      <p:tavLst>
                                        <p:tav tm="0">
                                          <p:val>
                                            <p:strVal val="ppt_y"/>
                                          </p:val>
                                        </p:tav>
                                        <p:tav tm="100000">
                                          <p:val>
                                            <p:strVal val="ppt_y+.1"/>
                                          </p:val>
                                        </p:tav>
                                      </p:tavLst>
                                    </p:anim>
                                    <p:set>
                                      <p:cBhvr>
                                        <p:cTn id="79"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animBg="1"/>
      <p:bldP spid="9" grpId="0" animBg="1"/>
      <p:bldP spid="10" grpId="0" animBg="1"/>
      <p:bldP spid="11" grpId="0"/>
      <p:bldP spid="11" grpId="1"/>
      <p:bldP spid="12" grpId="0"/>
      <p:bldP spid="12" grpId="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1064875" cy="777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pic>
        <p:nvPicPr>
          <p:cNvPr id="2050" name="Picture 2" descr="C:\Users\i\Desktop\5.6.2020\15.5.20\New folder\Bangladishi cuisine\1.jpg"/>
          <p:cNvPicPr>
            <a:picLocks noChangeAspect="1" noChangeArrowheads="1"/>
          </p:cNvPicPr>
          <p:nvPr/>
        </p:nvPicPr>
        <p:blipFill rotWithShape="1">
          <a:blip r:embed="rId3">
            <a:extLst>
              <a:ext uri="{28A0092B-C50C-407E-A947-70E740481C1C}">
                <a14:useLocalDpi xmlns:a14="http://schemas.microsoft.com/office/drawing/2010/main" val="0"/>
              </a:ext>
            </a:extLst>
          </a:blip>
          <a:srcRect t="7570" b="12060"/>
          <a:stretch/>
        </p:blipFill>
        <p:spPr bwMode="auto">
          <a:xfrm>
            <a:off x="4694237" y="1740028"/>
            <a:ext cx="5306839" cy="42923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3551" y="84083"/>
            <a:ext cx="4981901" cy="7459717"/>
          </a:xfrm>
          <a:prstGeom prst="rect">
            <a:avLst/>
          </a:prstGeom>
          <a:blipFill dpi="0" rotWithShape="1">
            <a:blip r:embed="rId4">
              <a:extLst>
                <a:ext uri="{28A0092B-C50C-407E-A947-70E740481C1C}">
                  <a14:useLocalDpi xmlns:a14="http://schemas.microsoft.com/office/drawing/2010/main" val="0"/>
                </a:ext>
              </a:extLst>
            </a:blip>
            <a:srcRect/>
            <a:stretch>
              <a:fillRect t="-1" b="-95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14502" y="363285"/>
            <a:ext cx="6651735" cy="755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Today our topic is “Good food”</a:t>
            </a:r>
            <a:endParaRPr lang="en-US" sz="3600" dirty="0">
              <a:solidFill>
                <a:schemeClr val="tx1"/>
              </a:solidFill>
            </a:endParaRPr>
          </a:p>
        </p:txBody>
      </p:sp>
      <p:sp>
        <p:nvSpPr>
          <p:cNvPr id="12" name="Rectangle 11"/>
          <p:cNvSpPr/>
          <p:nvPr/>
        </p:nvSpPr>
        <p:spPr>
          <a:xfrm>
            <a:off x="4185162" y="6734066"/>
            <a:ext cx="6852178" cy="755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Unit: 2 Lesson: 1 Page No: 11</a:t>
            </a:r>
            <a:endParaRPr lang="en-US" sz="3600" dirty="0">
              <a:solidFill>
                <a:schemeClr val="tx1"/>
              </a:solidFill>
            </a:endParaRPr>
          </a:p>
        </p:txBody>
      </p:sp>
    </p:spTree>
    <p:extLst>
      <p:ext uri="{BB962C8B-B14F-4D97-AF65-F5344CB8AC3E}">
        <p14:creationId xmlns:p14="http://schemas.microsoft.com/office/powerpoint/2010/main" val="4195059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ircle(in)">
                                      <p:cBhvr>
                                        <p:cTn id="10" dur="2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F81F05-4387-48D5-A3B8-95500904F5F4}"/>
              </a:ext>
            </a:extLst>
          </p:cNvPr>
          <p:cNvSpPr txBox="1"/>
          <p:nvPr/>
        </p:nvSpPr>
        <p:spPr>
          <a:xfrm>
            <a:off x="2227100" y="225462"/>
            <a:ext cx="4765353" cy="646331"/>
          </a:xfrm>
          <a:prstGeom prst="rect">
            <a:avLst/>
          </a:prstGeom>
          <a:noFill/>
        </p:spPr>
        <p:txBody>
          <a:bodyPr wrap="square" rtlCol="0">
            <a:spAutoFit/>
          </a:bodyPr>
          <a:lstStyle/>
          <a:p>
            <a:r>
              <a:rPr lang="en-US" sz="3600" dirty="0"/>
              <a:t>Learning outcomes</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784117" y="3061430"/>
            <a:ext cx="3280758" cy="467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Pentagon 30"/>
          <p:cNvSpPr/>
          <p:nvPr/>
        </p:nvSpPr>
        <p:spPr>
          <a:xfrm>
            <a:off x="494474" y="1600200"/>
            <a:ext cx="9914763" cy="907457"/>
          </a:xfrm>
          <a:prstGeom prst="homePlat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2060"/>
                </a:solidFill>
              </a:rPr>
              <a:t>Read and understand texts through silent reading.</a:t>
            </a:r>
            <a:endParaRPr lang="en-US" sz="3200" dirty="0">
              <a:solidFill>
                <a:srgbClr val="002060"/>
              </a:solidFill>
            </a:endParaRPr>
          </a:p>
        </p:txBody>
      </p:sp>
      <p:sp>
        <p:nvSpPr>
          <p:cNvPr id="34" name="Pentagon 33"/>
          <p:cNvSpPr/>
          <p:nvPr/>
        </p:nvSpPr>
        <p:spPr>
          <a:xfrm>
            <a:off x="511608" y="2302642"/>
            <a:ext cx="7323592" cy="824770"/>
          </a:xfrm>
          <a:prstGeom prst="homePlat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2060"/>
                </a:solidFill>
              </a:rPr>
              <a:t>Infer meaning from the context.</a:t>
            </a:r>
            <a:endParaRPr lang="en-US" sz="3200" dirty="0">
              <a:solidFill>
                <a:srgbClr val="002060"/>
              </a:solidFill>
            </a:endParaRPr>
          </a:p>
        </p:txBody>
      </p:sp>
      <p:sp>
        <p:nvSpPr>
          <p:cNvPr id="36" name="Pentagon 35"/>
          <p:cNvSpPr/>
          <p:nvPr/>
        </p:nvSpPr>
        <p:spPr>
          <a:xfrm>
            <a:off x="575845" y="2971800"/>
            <a:ext cx="7309758" cy="890376"/>
          </a:xfrm>
          <a:prstGeom prst="homePlat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2060"/>
                </a:solidFill>
              </a:rPr>
              <a:t>Ask and answer questions.</a:t>
            </a:r>
            <a:endParaRPr lang="en-US" sz="3200" dirty="0">
              <a:solidFill>
                <a:srgbClr val="002060"/>
              </a:solidFill>
            </a:endParaRPr>
          </a:p>
        </p:txBody>
      </p:sp>
      <p:sp>
        <p:nvSpPr>
          <p:cNvPr id="38" name="Pentagon 37"/>
          <p:cNvSpPr/>
          <p:nvPr/>
        </p:nvSpPr>
        <p:spPr>
          <a:xfrm>
            <a:off x="467040" y="933348"/>
            <a:ext cx="9727566" cy="862219"/>
          </a:xfrm>
          <a:prstGeom prst="homePlat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2060"/>
                </a:solidFill>
              </a:rPr>
              <a:t>After completing the lesson, the students will be able to</a:t>
            </a:r>
            <a:endParaRPr lang="en-US" sz="3200" dirty="0">
              <a:solidFill>
                <a:srgbClr val="002060"/>
              </a:solidFill>
            </a:endParaRPr>
          </a:p>
        </p:txBody>
      </p:sp>
      <p:sp>
        <p:nvSpPr>
          <p:cNvPr id="41" name="Pentagon 40"/>
          <p:cNvSpPr/>
          <p:nvPr/>
        </p:nvSpPr>
        <p:spPr>
          <a:xfrm>
            <a:off x="515770" y="3733800"/>
            <a:ext cx="7600724" cy="862219"/>
          </a:xfrm>
          <a:prstGeom prst="homePlat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2060"/>
                </a:solidFill>
              </a:rPr>
              <a:t>Fill in the gaps.</a:t>
            </a:r>
            <a:endParaRPr lang="en-US" sz="3200" dirty="0">
              <a:solidFill>
                <a:srgbClr val="002060"/>
              </a:solidFill>
            </a:endParaRPr>
          </a:p>
        </p:txBody>
      </p:sp>
    </p:spTree>
    <p:extLst>
      <p:ext uri="{BB962C8B-B14F-4D97-AF65-F5344CB8AC3E}">
        <p14:creationId xmlns:p14="http://schemas.microsoft.com/office/powerpoint/2010/main" val="11037839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circle(out)">
                                      <p:cBhvr>
                                        <p:cTn id="12" dur="2000"/>
                                        <p:tgtEl>
                                          <p:spTgt spid="38"/>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circle(out)">
                                      <p:cBhvr>
                                        <p:cTn id="15" dur="2000"/>
                                        <p:tgtEl>
                                          <p:spTgt spid="31"/>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circle(out)">
                                      <p:cBhvr>
                                        <p:cTn id="18" dur="2000"/>
                                        <p:tgtEl>
                                          <p:spTgt spid="34"/>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circle(out)">
                                      <p:cBhvr>
                                        <p:cTn id="21" dur="2000"/>
                                        <p:tgtEl>
                                          <p:spTgt spid="36"/>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circle(out)">
                                      <p:cBhvr>
                                        <p:cTn id="24"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animBg="1"/>
      <p:bldP spid="34" grpId="0" animBg="1"/>
      <p:bldP spid="36" grpId="0" animBg="1"/>
      <p:bldP spid="38"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entagon 30"/>
          <p:cNvSpPr/>
          <p:nvPr/>
        </p:nvSpPr>
        <p:spPr>
          <a:xfrm>
            <a:off x="481314" y="838200"/>
            <a:ext cx="4593923" cy="907457"/>
          </a:xfrm>
          <a:prstGeom prst="homePlat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2060"/>
                </a:solidFill>
              </a:rPr>
              <a:t> 1. Some key words</a:t>
            </a:r>
            <a:endParaRPr lang="en-US" sz="3200" dirty="0">
              <a:solidFill>
                <a:srgbClr val="002060"/>
              </a:solidFill>
            </a:endParaRPr>
          </a:p>
        </p:txBody>
      </p:sp>
      <p:sp>
        <p:nvSpPr>
          <p:cNvPr id="34" name="Pentagon 33"/>
          <p:cNvSpPr/>
          <p:nvPr/>
        </p:nvSpPr>
        <p:spPr>
          <a:xfrm>
            <a:off x="481314" y="2286000"/>
            <a:ext cx="5051123" cy="824770"/>
          </a:xfrm>
          <a:prstGeom prst="homePlat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2060"/>
                </a:solidFill>
              </a:rPr>
              <a:t>3. Definition of good food</a:t>
            </a:r>
            <a:endParaRPr lang="en-US" sz="3200" dirty="0">
              <a:solidFill>
                <a:srgbClr val="002060"/>
              </a:solidFill>
            </a:endParaRPr>
          </a:p>
        </p:txBody>
      </p:sp>
      <p:sp>
        <p:nvSpPr>
          <p:cNvPr id="5" name="TextBox 4">
            <a:extLst>
              <a:ext uri="{FF2B5EF4-FFF2-40B4-BE49-F238E27FC236}">
                <a16:creationId xmlns:a16="http://schemas.microsoft.com/office/drawing/2014/main" id="{B3F81F05-4387-48D5-A3B8-95500904F5F4}"/>
              </a:ext>
            </a:extLst>
          </p:cNvPr>
          <p:cNvSpPr txBox="1"/>
          <p:nvPr/>
        </p:nvSpPr>
        <p:spPr>
          <a:xfrm>
            <a:off x="537423" y="228600"/>
            <a:ext cx="7267737" cy="584775"/>
          </a:xfrm>
          <a:prstGeom prst="rect">
            <a:avLst/>
          </a:prstGeom>
          <a:noFill/>
          <a:ln>
            <a:noFill/>
          </a:ln>
        </p:spPr>
        <p:txBody>
          <a:bodyPr wrap="square" rtlCol="0">
            <a:spAutoFit/>
          </a:bodyPr>
          <a:lstStyle/>
          <a:p>
            <a:r>
              <a:rPr lang="en-US" sz="3200" dirty="0" smtClean="0"/>
              <a:t>Today we will learn....</a:t>
            </a:r>
            <a:endParaRPr lang="en-US" sz="3200" dirty="0"/>
          </a:p>
        </p:txBody>
      </p:sp>
      <p:sp>
        <p:nvSpPr>
          <p:cNvPr id="36" name="Pentagon 35"/>
          <p:cNvSpPr/>
          <p:nvPr/>
        </p:nvSpPr>
        <p:spPr>
          <a:xfrm>
            <a:off x="503237" y="2895600"/>
            <a:ext cx="5542920" cy="890376"/>
          </a:xfrm>
          <a:prstGeom prst="homePlat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2060"/>
                </a:solidFill>
              </a:rPr>
              <a:t>4. Characteristics of good food</a:t>
            </a:r>
            <a:endParaRPr lang="en-US" sz="3200" dirty="0">
              <a:solidFill>
                <a:srgbClr val="002060"/>
              </a:solidFill>
            </a:endParaRPr>
          </a:p>
        </p:txBody>
      </p:sp>
      <p:sp>
        <p:nvSpPr>
          <p:cNvPr id="41" name="Pentagon 40"/>
          <p:cNvSpPr/>
          <p:nvPr/>
        </p:nvSpPr>
        <p:spPr>
          <a:xfrm>
            <a:off x="487937" y="3657600"/>
            <a:ext cx="5558220" cy="862219"/>
          </a:xfrm>
          <a:prstGeom prst="homePlat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2060"/>
                </a:solidFill>
              </a:rPr>
              <a:t>5. The reason of eating food</a:t>
            </a:r>
            <a:endParaRPr lang="en-US" sz="3200" dirty="0">
              <a:solidFill>
                <a:srgbClr val="002060"/>
              </a:solidFill>
            </a:endParaRPr>
          </a:p>
        </p:txBody>
      </p:sp>
      <p:sp>
        <p:nvSpPr>
          <p:cNvPr id="15" name="Pentagon 14"/>
          <p:cNvSpPr/>
          <p:nvPr/>
        </p:nvSpPr>
        <p:spPr>
          <a:xfrm>
            <a:off x="481314" y="1600200"/>
            <a:ext cx="4670123" cy="907457"/>
          </a:xfrm>
          <a:prstGeom prst="homePlat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2060"/>
                </a:solidFill>
              </a:rPr>
              <a:t>2. Definition of food</a:t>
            </a:r>
            <a:endParaRPr lang="en-US" sz="32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208837" y="784108"/>
            <a:ext cx="3856038"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Pentagon 37"/>
          <p:cNvSpPr/>
          <p:nvPr/>
        </p:nvSpPr>
        <p:spPr>
          <a:xfrm>
            <a:off x="503237" y="4243181"/>
            <a:ext cx="9048120" cy="862219"/>
          </a:xfrm>
          <a:prstGeom prst="homePlat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2060"/>
                </a:solidFill>
              </a:rPr>
              <a:t>6. How much food a person need a day and so on.</a:t>
            </a:r>
            <a:endParaRPr lang="en-US" sz="3200" dirty="0">
              <a:solidFill>
                <a:srgbClr val="002060"/>
              </a:solidFill>
            </a:endParaRPr>
          </a:p>
        </p:txBody>
      </p:sp>
    </p:spTree>
    <p:extLst>
      <p:ext uri="{BB962C8B-B14F-4D97-AF65-F5344CB8AC3E}">
        <p14:creationId xmlns:p14="http://schemas.microsoft.com/office/powerpoint/2010/main" val="16718414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circle(in)">
                                      <p:cBhvr>
                                        <p:cTn id="22" dur="2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circle(in)">
                                      <p:cBhvr>
                                        <p:cTn id="27" dur="20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circle(in)">
                                      <p:cBhvr>
                                        <p:cTn id="32" dur="20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circle(in)">
                                      <p:cBhvr>
                                        <p:cTn id="3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5" grpId="0"/>
      <p:bldP spid="36" grpId="0"/>
      <p:bldP spid="41" grpId="0"/>
      <p:bldP spid="15"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400"/>
            <a:ext cx="1086643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Before discussing the passage. Let’s introduce some key words.</a:t>
            </a:r>
            <a:endParaRPr lang="en-US" sz="3200" dirty="0">
              <a:solidFill>
                <a:schemeClr val="tx1"/>
              </a:solidFill>
            </a:endParaRPr>
          </a:p>
        </p:txBody>
      </p:sp>
      <p:sp>
        <p:nvSpPr>
          <p:cNvPr id="6" name="Rectangle 5"/>
          <p:cNvSpPr/>
          <p:nvPr/>
        </p:nvSpPr>
        <p:spPr>
          <a:xfrm>
            <a:off x="198437" y="1371600"/>
            <a:ext cx="24384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nutritious </a:t>
            </a:r>
          </a:p>
        </p:txBody>
      </p:sp>
      <p:sp>
        <p:nvSpPr>
          <p:cNvPr id="7" name="Rectangle 6"/>
          <p:cNvSpPr/>
          <p:nvPr/>
        </p:nvSpPr>
        <p:spPr>
          <a:xfrm>
            <a:off x="3030345" y="1371600"/>
            <a:ext cx="2438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nourishing</a:t>
            </a:r>
          </a:p>
        </p:txBody>
      </p:sp>
      <p:sp>
        <p:nvSpPr>
          <p:cNvPr id="8" name="Rectangle 7"/>
          <p:cNvSpPr/>
          <p:nvPr/>
        </p:nvSpPr>
        <p:spPr>
          <a:xfrm>
            <a:off x="291771" y="2979682"/>
            <a:ext cx="24384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Substance</a:t>
            </a:r>
            <a:endParaRPr lang="en-US" sz="4000" dirty="0">
              <a:solidFill>
                <a:schemeClr val="tx1"/>
              </a:solidFill>
            </a:endParaRPr>
          </a:p>
        </p:txBody>
      </p:sp>
      <p:sp>
        <p:nvSpPr>
          <p:cNvPr id="9" name="Rectangle 8"/>
          <p:cNvSpPr/>
          <p:nvPr/>
        </p:nvSpPr>
        <p:spPr>
          <a:xfrm>
            <a:off x="3030345" y="2995448"/>
            <a:ext cx="24384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element</a:t>
            </a:r>
            <a:endParaRPr lang="en-US" sz="4000" dirty="0">
              <a:solidFill>
                <a:schemeClr val="tx1"/>
              </a:solidFill>
            </a:endParaRPr>
          </a:p>
        </p:txBody>
      </p:sp>
      <p:sp>
        <p:nvSpPr>
          <p:cNvPr id="10" name="Rectangle 9"/>
          <p:cNvSpPr/>
          <p:nvPr/>
        </p:nvSpPr>
        <p:spPr>
          <a:xfrm>
            <a:off x="93334" y="5467529"/>
            <a:ext cx="24384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Physical </a:t>
            </a:r>
            <a:r>
              <a:rPr lang="en-US" sz="4000" dirty="0">
                <a:solidFill>
                  <a:schemeClr val="tx1"/>
                </a:solidFill>
              </a:rPr>
              <a:t>structure </a:t>
            </a:r>
          </a:p>
        </p:txBody>
      </p:sp>
      <p:sp>
        <p:nvSpPr>
          <p:cNvPr id="11" name="Rectangle 10"/>
          <p:cNvSpPr/>
          <p:nvPr/>
        </p:nvSpPr>
        <p:spPr>
          <a:xfrm>
            <a:off x="3379184" y="5486400"/>
            <a:ext cx="2458053"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rPr>
              <a:t>Frame of  body</a:t>
            </a:r>
            <a:endParaRPr lang="en-US" sz="4000" dirty="0">
              <a:solidFill>
                <a:schemeClr val="tx1"/>
              </a:solidFill>
            </a:endParaRPr>
          </a:p>
        </p:txBody>
      </p:sp>
      <p:sp>
        <p:nvSpPr>
          <p:cNvPr id="12" name="TextBox 11">
            <a:extLst>
              <a:ext uri="{FF2B5EF4-FFF2-40B4-BE49-F238E27FC236}">
                <a16:creationId xmlns:a16="http://schemas.microsoft.com/office/drawing/2014/main" id="{02B605C2-BD42-4D1E-B61D-A1590552B395}"/>
              </a:ext>
            </a:extLst>
          </p:cNvPr>
          <p:cNvSpPr txBox="1"/>
          <p:nvPr/>
        </p:nvSpPr>
        <p:spPr>
          <a:xfrm>
            <a:off x="5753153" y="1658034"/>
            <a:ext cx="5075238" cy="646331"/>
          </a:xfrm>
          <a:prstGeom prst="rect">
            <a:avLst/>
          </a:prstGeom>
          <a:noFill/>
        </p:spPr>
        <p:txBody>
          <a:bodyPr wrap="square" rtlCol="0">
            <a:spAutoFit/>
          </a:bodyPr>
          <a:lstStyle/>
          <a:p>
            <a:pPr algn="ctr"/>
            <a:r>
              <a:rPr lang="en-US" sz="3600" dirty="0"/>
              <a:t>We need nutritious </a:t>
            </a:r>
            <a:r>
              <a:rPr lang="en-US" sz="3600" dirty="0" smtClean="0"/>
              <a:t>food.</a:t>
            </a:r>
            <a:endParaRPr lang="en-US" sz="3600" dirty="0"/>
          </a:p>
        </p:txBody>
      </p:sp>
      <p:sp>
        <p:nvSpPr>
          <p:cNvPr id="13" name="TextBox 12">
            <a:extLst>
              <a:ext uri="{FF2B5EF4-FFF2-40B4-BE49-F238E27FC236}">
                <a16:creationId xmlns:a16="http://schemas.microsoft.com/office/drawing/2014/main" id="{02B605C2-BD42-4D1E-B61D-A1590552B395}"/>
              </a:ext>
            </a:extLst>
          </p:cNvPr>
          <p:cNvSpPr txBox="1"/>
          <p:nvPr/>
        </p:nvSpPr>
        <p:spPr>
          <a:xfrm>
            <a:off x="5608637" y="3066871"/>
            <a:ext cx="5075238" cy="1200329"/>
          </a:xfrm>
          <a:prstGeom prst="rect">
            <a:avLst/>
          </a:prstGeom>
          <a:noFill/>
        </p:spPr>
        <p:txBody>
          <a:bodyPr wrap="square" rtlCol="0">
            <a:spAutoFit/>
          </a:bodyPr>
          <a:lstStyle/>
          <a:p>
            <a:r>
              <a:rPr lang="en-US" sz="3600" dirty="0" smtClean="0"/>
              <a:t>We make tea with some substances.</a:t>
            </a:r>
            <a:endParaRPr lang="en-US" sz="3600" dirty="0"/>
          </a:p>
        </p:txBody>
      </p:sp>
      <p:sp>
        <p:nvSpPr>
          <p:cNvPr id="14" name="TextBox 13">
            <a:extLst>
              <a:ext uri="{FF2B5EF4-FFF2-40B4-BE49-F238E27FC236}">
                <a16:creationId xmlns:a16="http://schemas.microsoft.com/office/drawing/2014/main" id="{02B605C2-BD42-4D1E-B61D-A1590552B395}"/>
              </a:ext>
            </a:extLst>
          </p:cNvPr>
          <p:cNvSpPr txBox="1"/>
          <p:nvPr/>
        </p:nvSpPr>
        <p:spPr>
          <a:xfrm>
            <a:off x="5998889" y="5486400"/>
            <a:ext cx="5075238" cy="1200329"/>
          </a:xfrm>
          <a:prstGeom prst="rect">
            <a:avLst/>
          </a:prstGeom>
          <a:noFill/>
        </p:spPr>
        <p:txBody>
          <a:bodyPr wrap="square" rtlCol="0">
            <a:spAutoFit/>
          </a:bodyPr>
          <a:lstStyle/>
          <a:p>
            <a:r>
              <a:rPr lang="en-US" sz="3600" dirty="0" smtClean="0"/>
              <a:t>His physical structure is very strong.</a:t>
            </a:r>
            <a:endParaRPr lang="en-US" sz="3600" dirty="0"/>
          </a:p>
        </p:txBody>
      </p:sp>
    </p:spTree>
    <p:extLst>
      <p:ext uri="{BB962C8B-B14F-4D97-AF65-F5344CB8AC3E}">
        <p14:creationId xmlns:p14="http://schemas.microsoft.com/office/powerpoint/2010/main" val="31061453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612" y="194441"/>
            <a:ext cx="10668000" cy="746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a:p>
          <a:p>
            <a:pPr algn="just"/>
            <a:r>
              <a:rPr lang="en-US" sz="3200" dirty="0" smtClean="0">
                <a:solidFill>
                  <a:srgbClr val="7030A0"/>
                </a:solidFill>
              </a:rPr>
              <a:t>Now, I am reading the passage loudly. Listen to it very attentively with pronunciation and stress.</a:t>
            </a:r>
          </a:p>
          <a:p>
            <a:pPr algn="just"/>
            <a:r>
              <a:rPr lang="en-US" sz="3200" dirty="0" err="1">
                <a:solidFill>
                  <a:schemeClr val="tx1"/>
                </a:solidFill>
              </a:rPr>
              <a:t>Ms</a:t>
            </a:r>
            <a:r>
              <a:rPr lang="en-US" sz="3200" dirty="0">
                <a:solidFill>
                  <a:schemeClr val="tx1"/>
                </a:solidFill>
              </a:rPr>
              <a:t> </a:t>
            </a:r>
            <a:r>
              <a:rPr lang="en-US" sz="3200" dirty="0" err="1">
                <a:solidFill>
                  <a:schemeClr val="tx1"/>
                </a:solidFill>
              </a:rPr>
              <a:t>Rehana</a:t>
            </a:r>
            <a:r>
              <a:rPr lang="en-US" sz="3200" dirty="0">
                <a:solidFill>
                  <a:schemeClr val="tx1"/>
                </a:solidFill>
              </a:rPr>
              <a:t>, the English teacher, is talking to the class about food. “Food is very important for our body,” she says. “We can’t live without it. So you must always have good food</a:t>
            </a:r>
            <a:r>
              <a:rPr lang="en-US" sz="3200" dirty="0" smtClean="0">
                <a:solidFill>
                  <a:schemeClr val="tx1"/>
                </a:solidFill>
              </a:rPr>
              <a:t>. </a:t>
            </a:r>
            <a:r>
              <a:rPr lang="en-US" sz="3200" dirty="0">
                <a:solidFill>
                  <a:schemeClr val="tx1"/>
                </a:solidFill>
              </a:rPr>
              <a:t>“What’s good food, teacher?” asks a student</a:t>
            </a:r>
            <a:r>
              <a:rPr lang="en-US" sz="3200" dirty="0" smtClean="0">
                <a:solidFill>
                  <a:schemeClr val="tx1"/>
                </a:solidFill>
              </a:rPr>
              <a:t>.</a:t>
            </a:r>
            <a:r>
              <a:rPr lang="en-US" sz="3200" dirty="0">
                <a:solidFill>
                  <a:schemeClr val="tx1"/>
                </a:solidFill>
              </a:rPr>
              <a:t> “Good food means the right kind of food for good health,” says </a:t>
            </a:r>
            <a:r>
              <a:rPr lang="en-US" sz="3200" dirty="0" err="1">
                <a:solidFill>
                  <a:schemeClr val="tx1"/>
                </a:solidFill>
              </a:rPr>
              <a:t>Ms</a:t>
            </a:r>
            <a:r>
              <a:rPr lang="en-US" sz="3200" dirty="0">
                <a:solidFill>
                  <a:schemeClr val="tx1"/>
                </a:solidFill>
              </a:rPr>
              <a:t> </a:t>
            </a:r>
            <a:r>
              <a:rPr lang="en-US" sz="3200" dirty="0" err="1">
                <a:solidFill>
                  <a:schemeClr val="tx1"/>
                </a:solidFill>
              </a:rPr>
              <a:t>Rehana</a:t>
            </a:r>
            <a:r>
              <a:rPr lang="en-US" sz="3200" dirty="0">
                <a:solidFill>
                  <a:schemeClr val="tx1"/>
                </a:solidFill>
              </a:rPr>
              <a:t>. “It is nutritious. It must contain natural substances that our body needs to grow properly and stay healthy. But remember, you must not eat too much though the food is good. Eating too much is bad for health. You have to eat only a certain amount of food that your body needs. So we do not need the same kind of food in the same quantity. It depends on your growth and physical structure.”</a:t>
            </a:r>
          </a:p>
          <a:p>
            <a:endParaRPr lang="en-US" sz="2400" dirty="0">
              <a:solidFill>
                <a:schemeClr val="bg1"/>
              </a:solidFill>
            </a:endParaRPr>
          </a:p>
          <a:p>
            <a:endParaRPr lang="en-US" sz="2400" dirty="0">
              <a:solidFill>
                <a:schemeClr val="bg1"/>
              </a:solidFill>
            </a:endParaRPr>
          </a:p>
          <a:p>
            <a:endParaRPr lang="en-US" dirty="0"/>
          </a:p>
        </p:txBody>
      </p:sp>
    </p:spTree>
    <p:extLst>
      <p:ext uri="{BB962C8B-B14F-4D97-AF65-F5344CB8AC3E}">
        <p14:creationId xmlns:p14="http://schemas.microsoft.com/office/powerpoint/2010/main" val="16089901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56" presetClass="entr" presetSubtype="0" fill="hold" nodeType="withEffect">
                                  <p:stCondLst>
                                    <p:cond delay="0"/>
                                  </p:stCondLst>
                                  <p:iterate type="lt">
                                    <p:tmPct val="10000"/>
                                  </p:iterate>
                                  <p:childTnLst>
                                    <p:set>
                                      <p:cBhvr>
                                        <p:cTn id="9" dur="1" fill="hold">
                                          <p:stCondLst>
                                            <p:cond delay="0"/>
                                          </p:stCondLst>
                                        </p:cTn>
                                        <p:tgtEl>
                                          <p:spTgt spid="5">
                                            <p:txEl>
                                              <p:pRg st="3" end="3"/>
                                            </p:txEl>
                                          </p:spTgt>
                                        </p:tgtEl>
                                        <p:attrNameLst>
                                          <p:attrName>style.visibility</p:attrName>
                                        </p:attrNameLst>
                                      </p:cBhvr>
                                      <p:to>
                                        <p:strVal val="visible"/>
                                      </p:to>
                                    </p:set>
                                    <p:anim by="(-#ppt_w*2)" calcmode="lin" valueType="num">
                                      <p:cBhvr rctx="PPT">
                                        <p:cTn id="10" dur="250" autoRev="1" fill="hold">
                                          <p:stCondLst>
                                            <p:cond delay="0"/>
                                          </p:stCondLst>
                                        </p:cTn>
                                        <p:tgtEl>
                                          <p:spTgt spid="5">
                                            <p:txEl>
                                              <p:pRg st="3" end="3"/>
                                            </p:txEl>
                                          </p:spTgt>
                                        </p:tgtEl>
                                        <p:attrNameLst>
                                          <p:attrName>ppt_w</p:attrName>
                                        </p:attrNameLst>
                                      </p:cBhvr>
                                    </p:anim>
                                    <p:anim by="(#ppt_w*0.50)" calcmode="lin" valueType="num">
                                      <p:cBhvr>
                                        <p:cTn id="11" dur="250" decel="50000" autoRev="1" fill="hold">
                                          <p:stCondLst>
                                            <p:cond delay="0"/>
                                          </p:stCondLst>
                                        </p:cTn>
                                        <p:tgtEl>
                                          <p:spTgt spid="5">
                                            <p:txEl>
                                              <p:pRg st="3" end="3"/>
                                            </p:txEl>
                                          </p:spTgt>
                                        </p:tgtEl>
                                        <p:attrNameLst>
                                          <p:attrName>ppt_x</p:attrName>
                                        </p:attrNameLst>
                                      </p:cBhvr>
                                    </p:anim>
                                    <p:anim from="(-#ppt_h/2)" to="(#ppt_y)" calcmode="lin" valueType="num">
                                      <p:cBhvr>
                                        <p:cTn id="12" dur="500" fill="hold">
                                          <p:stCondLst>
                                            <p:cond delay="0"/>
                                          </p:stCondLst>
                                        </p:cTn>
                                        <p:tgtEl>
                                          <p:spTgt spid="5">
                                            <p:txEl>
                                              <p:pRg st="3" end="3"/>
                                            </p:txEl>
                                          </p:spTgt>
                                        </p:tgtEl>
                                        <p:attrNameLst>
                                          <p:attrName>ppt_y</p:attrName>
                                        </p:attrNameLst>
                                      </p:cBhvr>
                                    </p:anim>
                                    <p:animRot by="21600000">
                                      <p:cBhvr>
                                        <p:cTn id="13" dur="500" fill="hold">
                                          <p:stCondLst>
                                            <p:cond delay="0"/>
                                          </p:stCondLst>
                                        </p:cTn>
                                        <p:tgtEl>
                                          <p:spTgt spid="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612" y="194441"/>
            <a:ext cx="10668000" cy="643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p>
          <a:p>
            <a:endParaRPr lang="en-US" sz="2800" dirty="0"/>
          </a:p>
          <a:p>
            <a:pPr algn="ctr"/>
            <a:r>
              <a:rPr lang="en-US" sz="3200" dirty="0" smtClean="0">
                <a:solidFill>
                  <a:srgbClr val="7030A0"/>
                </a:solidFill>
              </a:rPr>
              <a:t>Now we will see a list of good food</a:t>
            </a:r>
          </a:p>
          <a:p>
            <a:endParaRPr lang="en-US" sz="2400" dirty="0">
              <a:solidFill>
                <a:schemeClr val="bg1"/>
              </a:solidFill>
            </a:endParaRPr>
          </a:p>
          <a:p>
            <a:endParaRPr lang="en-US" dirty="0"/>
          </a:p>
        </p:txBody>
      </p:sp>
      <p:sp>
        <p:nvSpPr>
          <p:cNvPr id="2" name="Rectangle 1"/>
          <p:cNvSpPr/>
          <p:nvPr/>
        </p:nvSpPr>
        <p:spPr>
          <a:xfrm>
            <a:off x="257612" y="1143000"/>
            <a:ext cx="2988825" cy="2133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79837" y="1153510"/>
            <a:ext cx="3048000" cy="2133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551791" y="1153510"/>
            <a:ext cx="3048000" cy="21336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7612" y="4572000"/>
            <a:ext cx="2988825" cy="21336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51791" y="4582510"/>
            <a:ext cx="3048000" cy="21336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1477" y="4595648"/>
            <a:ext cx="3048000" cy="2133600"/>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7612" y="3429000"/>
            <a:ext cx="298882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Meat</a:t>
            </a:r>
            <a:endParaRPr lang="en-US" dirty="0"/>
          </a:p>
        </p:txBody>
      </p:sp>
      <p:sp>
        <p:nvSpPr>
          <p:cNvPr id="11" name="Rectangle 10"/>
          <p:cNvSpPr/>
          <p:nvPr/>
        </p:nvSpPr>
        <p:spPr>
          <a:xfrm>
            <a:off x="3811477" y="6881648"/>
            <a:ext cx="3048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Fruits</a:t>
            </a:r>
            <a:endParaRPr lang="en-US" dirty="0"/>
          </a:p>
        </p:txBody>
      </p:sp>
      <p:sp>
        <p:nvSpPr>
          <p:cNvPr id="12" name="Rectangle 11"/>
          <p:cNvSpPr/>
          <p:nvPr/>
        </p:nvSpPr>
        <p:spPr>
          <a:xfrm>
            <a:off x="3870652" y="3429000"/>
            <a:ext cx="298882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Milk</a:t>
            </a:r>
            <a:endParaRPr lang="en-US" dirty="0"/>
          </a:p>
        </p:txBody>
      </p:sp>
      <p:sp>
        <p:nvSpPr>
          <p:cNvPr id="13" name="Rectangle 12"/>
          <p:cNvSpPr/>
          <p:nvPr/>
        </p:nvSpPr>
        <p:spPr>
          <a:xfrm>
            <a:off x="7424517" y="6881648"/>
            <a:ext cx="3048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Lentil</a:t>
            </a:r>
            <a:endParaRPr lang="en-US" dirty="0"/>
          </a:p>
        </p:txBody>
      </p:sp>
      <p:sp>
        <p:nvSpPr>
          <p:cNvPr id="14" name="Rectangle 13"/>
          <p:cNvSpPr/>
          <p:nvPr/>
        </p:nvSpPr>
        <p:spPr>
          <a:xfrm>
            <a:off x="7581378" y="3436883"/>
            <a:ext cx="298882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Egg</a:t>
            </a:r>
            <a:endParaRPr lang="en-US" dirty="0"/>
          </a:p>
        </p:txBody>
      </p:sp>
      <p:sp>
        <p:nvSpPr>
          <p:cNvPr id="15" name="Rectangle 14"/>
          <p:cNvSpPr/>
          <p:nvPr/>
        </p:nvSpPr>
        <p:spPr>
          <a:xfrm>
            <a:off x="280001" y="6889531"/>
            <a:ext cx="298882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Fish</a:t>
            </a:r>
            <a:endParaRPr lang="en-US" dirty="0"/>
          </a:p>
        </p:txBody>
      </p:sp>
    </p:spTree>
    <p:extLst>
      <p:ext uri="{BB962C8B-B14F-4D97-AF65-F5344CB8AC3E}">
        <p14:creationId xmlns:p14="http://schemas.microsoft.com/office/powerpoint/2010/main" val="12261413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1046</Words>
  <Application>Microsoft Office PowerPoint</Application>
  <PresentationFormat>Custom</PresentationFormat>
  <Paragraphs>240</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c:creator>
  <cp:lastModifiedBy>r</cp:lastModifiedBy>
  <cp:revision>63</cp:revision>
  <dcterms:created xsi:type="dcterms:W3CDTF">2020-06-11T02:04:55Z</dcterms:created>
  <dcterms:modified xsi:type="dcterms:W3CDTF">2020-07-01T00:46:20Z</dcterms:modified>
</cp:coreProperties>
</file>