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80" r:id="rId5"/>
    <p:sldId id="264" r:id="rId6"/>
    <p:sldId id="262" r:id="rId7"/>
    <p:sldId id="263" r:id="rId8"/>
    <p:sldId id="281" r:id="rId9"/>
    <p:sldId id="285" r:id="rId10"/>
    <p:sldId id="283" r:id="rId11"/>
    <p:sldId id="282" r:id="rId12"/>
    <p:sldId id="284" r:id="rId13"/>
    <p:sldId id="288" r:id="rId14"/>
    <p:sldId id="286" r:id="rId15"/>
    <p:sldId id="290" r:id="rId16"/>
    <p:sldId id="287" r:id="rId17"/>
    <p:sldId id="293" r:id="rId18"/>
    <p:sldId id="289" r:id="rId19"/>
    <p:sldId id="265" r:id="rId20"/>
    <p:sldId id="291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EC132-3975-4801-AAF8-BB6D0BB997F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04454-80DC-4EBF-9EDC-874EC630D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9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4454-80DC-4EBF-9EDC-874EC630DB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4FA8-8962-406D-B10D-91E6957A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385B2-2437-420C-82FE-3316496D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24EB-783E-4121-935F-4A066E4C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D2DD-097C-4822-A426-27495CC2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6B23-5F19-4A85-B798-B4338BA4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927F-6D7C-4DD2-8137-DD0C9A05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B7B69-9230-4B0B-B669-D8B3A9C5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536F-6002-4EDB-B249-611B8F0E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86E55-9612-4DDE-8346-5F72D17E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1A7BF-D525-4047-806F-9E63AC35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B2861-FE02-4AD2-8C65-93BC6D1DF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90A5F-96E5-47FE-974D-B9DBE46B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07EB-BDA0-49DF-98B1-4A5692F3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9B40-24EC-484D-BC06-81BDDA28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A553-C3AF-4C7C-9008-1563F0B9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5AC4-AF86-457E-AFF2-ED27866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5237-1F29-4860-97EF-E33237DF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C5C88-AF61-4CD7-8E29-F233280B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2EC7-34C6-4707-A9E7-7AD9B2A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2D255-6F94-4C8B-A59D-E0D9281B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8C6D-6E1B-48A8-8E31-5B8F772B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BA582-43BD-492D-AC8A-196FD93D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881C-770A-40FE-921D-7CA9F37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F38D-2D00-47B4-ACF1-EF8A5604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81FA5-7B43-4C3B-9B3F-362025CD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BE79-C9F7-46A7-8F77-4A157775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8DA5-6437-4480-9A62-44694A120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EE9B-B66C-44BD-83A4-0DB0B3F1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73D18-C053-4DF2-9A40-9AF13D1E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3EC2F-FC9D-45BC-A55D-01DC03D4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3F9F9-E58E-430C-A7BB-AD1F963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E74-B28B-4E4D-9DA6-FEB01C2D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8F551-5C46-4C3F-A838-85228E85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A6CE-EF68-40E2-BA7A-8E4701F92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E3D35-86B7-4B79-88C2-ECFFFF2D3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36990-7152-4554-B0BC-A7BB7402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B9977-6A4C-4E82-B2CB-5DB6299A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DB9FB-1CF6-4F57-B580-E8F36F76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1D713-09A1-4701-B639-6B3F9AE2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9750-0F71-4403-90B0-4B421790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70EFF-50DB-4C3D-AE90-DD7F5A3B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C54AB-1F1C-4203-8783-A59360DB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73FE-5125-4FF2-AFE2-8CC1E347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7521F-25DF-4DD4-BB7D-7FF4154D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9506-085B-417B-8073-99A0ADAE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39B12-5D12-4024-ADDF-42F902BF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CBF8-E3EF-4409-9D77-FBA2A4CE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30D9-A0A4-4BA9-94CB-BE52F654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44725-0449-44E9-A3DC-2412DE0B2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7BF97-2EBB-44A7-9517-251B7CA7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1EB09-8F7A-44A2-8F62-F1EC8355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A276-B432-43E2-8BBA-6887DE7F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B195-66F2-4CF5-93AC-7FA3275C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88C50-F959-4464-AE9D-7A8B32B07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E358D-0696-4EF0-BAE5-E02B742E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3FBD-DBE3-4C9B-85C2-FAF42979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B679-2D19-49C2-9F0F-707FB951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B1DA4-A1AE-4728-BE29-E766F928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F02A4-BA1D-4DCB-BF38-E6FDD79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1675-8D40-46EC-BA92-2244B712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4DEE-B6A4-4762-9A8C-DD730EC0B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D95F-9B65-4897-9825-2853B07C050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A6BD-6CFE-43CD-8DF9-20A25599E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5DD9-E2D9-4066-88C7-BE995274A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B6075-BB55-4070-BC42-15A250B58CB8}"/>
              </a:ext>
            </a:extLst>
          </p:cNvPr>
          <p:cNvSpPr/>
          <p:nvPr/>
        </p:nvSpPr>
        <p:spPr>
          <a:xfrm flipV="1">
            <a:off x="0" y="2890684"/>
            <a:ext cx="12192000" cy="1179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4E7B8B-21BD-454E-A442-3E0D9C35E606}"/>
              </a:ext>
            </a:extLst>
          </p:cNvPr>
          <p:cNvGrpSpPr/>
          <p:nvPr/>
        </p:nvGrpSpPr>
        <p:grpSpPr>
          <a:xfrm>
            <a:off x="908490" y="2676832"/>
            <a:ext cx="1814052" cy="3303641"/>
            <a:chOff x="1245311" y="2676832"/>
            <a:chExt cx="1814052" cy="330364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DB0722-789A-4AB9-B1E6-88BC254D1312}"/>
                </a:ext>
              </a:extLst>
            </p:cNvPr>
            <p:cNvSpPr/>
            <p:nvPr/>
          </p:nvSpPr>
          <p:spPr>
            <a:xfrm>
              <a:off x="2152337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15B515-A5E5-4623-8A0C-F81DEAB7FD22}"/>
                </a:ext>
              </a:extLst>
            </p:cNvPr>
            <p:cNvSpPr/>
            <p:nvPr/>
          </p:nvSpPr>
          <p:spPr>
            <a:xfrm rot="2785331">
              <a:off x="1414917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AC4CF9-24B3-4F77-8132-9DFBA6059176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2347451" y="3222522"/>
              <a:ext cx="0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5BEC7C-0FF2-4E58-BA6D-5EFACE119139}"/>
                </a:ext>
              </a:extLst>
            </p:cNvPr>
            <p:cNvSpPr/>
            <p:nvPr/>
          </p:nvSpPr>
          <p:spPr>
            <a:xfrm flipH="1">
              <a:off x="2285998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671978-8B7D-4FE0-B825-1A6531544E18}"/>
              </a:ext>
            </a:extLst>
          </p:cNvPr>
          <p:cNvGrpSpPr/>
          <p:nvPr/>
        </p:nvGrpSpPr>
        <p:grpSpPr>
          <a:xfrm>
            <a:off x="6617719" y="2676832"/>
            <a:ext cx="1814052" cy="3303641"/>
            <a:chOff x="1245311" y="2676832"/>
            <a:chExt cx="1814052" cy="330364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3F904D-17CE-4D51-83D9-F4D2E1C9C115}"/>
                </a:ext>
              </a:extLst>
            </p:cNvPr>
            <p:cNvSpPr/>
            <p:nvPr/>
          </p:nvSpPr>
          <p:spPr>
            <a:xfrm>
              <a:off x="2152337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523DA4-5AA7-45BB-BCD4-2E185D2D3FEB}"/>
                </a:ext>
              </a:extLst>
            </p:cNvPr>
            <p:cNvSpPr/>
            <p:nvPr/>
          </p:nvSpPr>
          <p:spPr>
            <a:xfrm rot="2785331">
              <a:off x="1414917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24A349-2C81-47EE-BC8B-76E8D70B718C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2347451" y="3222522"/>
              <a:ext cx="0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490406-085B-435A-B929-D019B595B68B}"/>
                </a:ext>
              </a:extLst>
            </p:cNvPr>
            <p:cNvSpPr/>
            <p:nvPr/>
          </p:nvSpPr>
          <p:spPr>
            <a:xfrm flipH="1">
              <a:off x="2285998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669E88-70A8-4F99-9670-D97A9D772143}"/>
              </a:ext>
            </a:extLst>
          </p:cNvPr>
          <p:cNvGrpSpPr/>
          <p:nvPr/>
        </p:nvGrpSpPr>
        <p:grpSpPr>
          <a:xfrm>
            <a:off x="3730892" y="2676832"/>
            <a:ext cx="1814052" cy="3303641"/>
            <a:chOff x="3730892" y="2676832"/>
            <a:chExt cx="1814052" cy="33036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3A4C5A-8F65-4564-AA2D-6689E639C80D}"/>
                </a:ext>
              </a:extLst>
            </p:cNvPr>
            <p:cNvSpPr/>
            <p:nvPr/>
          </p:nvSpPr>
          <p:spPr>
            <a:xfrm flipH="1">
              <a:off x="4637918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2F77A74-16E6-43B8-97F2-498E64B317B6}"/>
                </a:ext>
              </a:extLst>
            </p:cNvPr>
            <p:cNvSpPr/>
            <p:nvPr/>
          </p:nvSpPr>
          <p:spPr>
            <a:xfrm rot="2785331">
              <a:off x="3900498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C27C54-C3A3-41A4-8C37-DFFD142B86C5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4833032" y="3222522"/>
              <a:ext cx="8906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2FC842-DEA3-443F-8665-7C7A809399B1}"/>
                </a:ext>
              </a:extLst>
            </p:cNvPr>
            <p:cNvSpPr/>
            <p:nvPr/>
          </p:nvSpPr>
          <p:spPr>
            <a:xfrm flipH="1">
              <a:off x="4771579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2BCED7-530E-46BD-989F-30F187B074D3}"/>
              </a:ext>
            </a:extLst>
          </p:cNvPr>
          <p:cNvGrpSpPr/>
          <p:nvPr/>
        </p:nvGrpSpPr>
        <p:grpSpPr>
          <a:xfrm>
            <a:off x="9646364" y="2669459"/>
            <a:ext cx="1814052" cy="3303641"/>
            <a:chOff x="9646364" y="2669459"/>
            <a:chExt cx="1814052" cy="33036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58CA0F-FB5B-42E5-9357-0BC638441A90}"/>
                </a:ext>
              </a:extLst>
            </p:cNvPr>
            <p:cNvSpPr/>
            <p:nvPr/>
          </p:nvSpPr>
          <p:spPr>
            <a:xfrm flipH="1">
              <a:off x="10553390" y="2669459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0A6DDE-2FF6-42DA-8F39-9A1216C51354}"/>
                </a:ext>
              </a:extLst>
            </p:cNvPr>
            <p:cNvSpPr/>
            <p:nvPr/>
          </p:nvSpPr>
          <p:spPr>
            <a:xfrm rot="2785331">
              <a:off x="9815970" y="4328655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E6CCAF-0DC9-4EC6-9293-F326E4FBECDD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10748504" y="3215149"/>
              <a:ext cx="8906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2D8487-7307-48A3-8482-90BFC6396229}"/>
                </a:ext>
              </a:extLst>
            </p:cNvPr>
            <p:cNvSpPr/>
            <p:nvPr/>
          </p:nvSpPr>
          <p:spPr>
            <a:xfrm flipH="1">
              <a:off x="10687051" y="4269660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A55184A-0A3E-4D83-83E3-9832ADF24C7A}"/>
              </a:ext>
            </a:extLst>
          </p:cNvPr>
          <p:cNvSpPr/>
          <p:nvPr/>
        </p:nvSpPr>
        <p:spPr>
          <a:xfrm>
            <a:off x="2392738" y="463208"/>
            <a:ext cx="71689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39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3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A0B3F4-B727-49BB-B9D4-E4BE4F8F2797}"/>
              </a:ext>
            </a:extLst>
          </p:cNvPr>
          <p:cNvSpPr/>
          <p:nvPr/>
        </p:nvSpPr>
        <p:spPr>
          <a:xfrm>
            <a:off x="1676786" y="4402461"/>
            <a:ext cx="1690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183CF6-9EC1-41A4-A803-1780996D0A9B}"/>
              </a:ext>
            </a:extLst>
          </p:cNvPr>
          <p:cNvSpPr/>
          <p:nvPr/>
        </p:nvSpPr>
        <p:spPr>
          <a:xfrm>
            <a:off x="4205747" y="4354560"/>
            <a:ext cx="8643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0F96E6-5009-4D16-A0DD-F8755D8A10C2}"/>
              </a:ext>
            </a:extLst>
          </p:cNvPr>
          <p:cNvSpPr/>
          <p:nvPr/>
        </p:nvSpPr>
        <p:spPr>
          <a:xfrm>
            <a:off x="6941283" y="4402461"/>
            <a:ext cx="10342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8B1721-39E6-4ECB-9D2D-D7B2DDC686B1}"/>
              </a:ext>
            </a:extLst>
          </p:cNvPr>
          <p:cNvSpPr/>
          <p:nvPr/>
        </p:nvSpPr>
        <p:spPr>
          <a:xfrm>
            <a:off x="10009637" y="4359141"/>
            <a:ext cx="9428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8BF1D-BC43-4F8A-9D2F-16EDC0E363BC}"/>
              </a:ext>
            </a:extLst>
          </p:cNvPr>
          <p:cNvGrpSpPr/>
          <p:nvPr/>
        </p:nvGrpSpPr>
        <p:grpSpPr>
          <a:xfrm>
            <a:off x="1166083" y="-44590"/>
            <a:ext cx="648575" cy="1909173"/>
            <a:chOff x="1166531" y="-132735"/>
            <a:chExt cx="648575" cy="1909173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9541A6D4-4A01-44B1-A4D6-8D40BEF6F123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268172-14DE-4FC8-B53C-91E4BA53C9AC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A17332-FC80-4DD9-AB50-8721C96ACEB6}"/>
              </a:ext>
            </a:extLst>
          </p:cNvPr>
          <p:cNvGrpSpPr/>
          <p:nvPr/>
        </p:nvGrpSpPr>
        <p:grpSpPr>
          <a:xfrm>
            <a:off x="9807814" y="-45411"/>
            <a:ext cx="648575" cy="1909173"/>
            <a:chOff x="1166531" y="-132735"/>
            <a:chExt cx="648575" cy="1909173"/>
          </a:xfrm>
        </p:grpSpPr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05D20EAB-19ED-493E-8F3F-F8CEF544C55D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D0E5726-FCCA-4A71-BFC7-574232E1C2A0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5DD218-14FB-49B1-807B-C2258C1605C4}"/>
              </a:ext>
            </a:extLst>
          </p:cNvPr>
          <p:cNvGrpSpPr/>
          <p:nvPr/>
        </p:nvGrpSpPr>
        <p:grpSpPr>
          <a:xfrm>
            <a:off x="5162737" y="-1173907"/>
            <a:ext cx="648575" cy="1909173"/>
            <a:chOff x="1166531" y="-132735"/>
            <a:chExt cx="648575" cy="1909173"/>
          </a:xfrm>
        </p:grpSpPr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CCF2D59C-90A1-41FA-B511-D8B7102351D0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99E20EC-FA44-4902-A63C-131F2022D440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B40DED-3270-4A34-8BDF-8F5BAD6DC887}"/>
              </a:ext>
            </a:extLst>
          </p:cNvPr>
          <p:cNvGrpSpPr/>
          <p:nvPr/>
        </p:nvGrpSpPr>
        <p:grpSpPr>
          <a:xfrm>
            <a:off x="2964595" y="-1128312"/>
            <a:ext cx="648575" cy="1909173"/>
            <a:chOff x="1166531" y="-132735"/>
            <a:chExt cx="648575" cy="1909173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12D2F86C-D672-482C-A28C-A5775A084C5F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1C6D17-0933-40F2-8E0D-28DCF443A86F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CB3BF7-8DDF-44E4-B6EF-8A56434D6D92}"/>
              </a:ext>
            </a:extLst>
          </p:cNvPr>
          <p:cNvGrpSpPr/>
          <p:nvPr/>
        </p:nvGrpSpPr>
        <p:grpSpPr>
          <a:xfrm>
            <a:off x="7329889" y="-1171395"/>
            <a:ext cx="648575" cy="1909173"/>
            <a:chOff x="1166531" y="-132735"/>
            <a:chExt cx="648575" cy="1909173"/>
          </a:xfrm>
        </p:grpSpPr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4E305454-FF94-4F16-9221-4CECB47AD40A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7B6CF66-3CF7-4232-9297-6DAE118982BA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07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F9FF2-96FE-4B86-BA5A-89CC215DD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68" y="271668"/>
            <a:ext cx="3441678" cy="2292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1C1E7-7A58-41C5-ACFF-1903C198CE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2" y="-205250"/>
            <a:ext cx="3336315" cy="2956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56E5D-CFC2-402E-85EF-BD252545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85" y="3413128"/>
            <a:ext cx="3377282" cy="1042651"/>
          </a:xfrm>
          <a:prstGeom prst="rect">
            <a:avLst/>
          </a:prstGeom>
        </p:spPr>
      </p:pic>
      <p:pic>
        <p:nvPicPr>
          <p:cNvPr id="1026" name="Picture 2" descr="ডিম পিএনজি ছবি বিনামূল্যে ডাউনলোড ...">
            <a:extLst>
              <a:ext uri="{FF2B5EF4-FFF2-40B4-BE49-F238E27FC236}">
                <a16:creationId xmlns:a16="http://schemas.microsoft.com/office/drawing/2014/main" id="{3D14ACD3-F7B6-45D5-83F8-08C75506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70" y="271668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8B4E3-DA14-4296-80A5-ED3A1EC397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" b="21114"/>
          <a:stretch/>
        </p:blipFill>
        <p:spPr>
          <a:xfrm>
            <a:off x="584210" y="3337205"/>
            <a:ext cx="1976246" cy="1612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1C3B42-BA49-4F5F-9760-12BA4F8468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2984843"/>
            <a:ext cx="4024091" cy="19648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836D63-7FA1-48A9-8AB7-29818E0DCE68}"/>
              </a:ext>
            </a:extLst>
          </p:cNvPr>
          <p:cNvSpPr/>
          <p:nvPr/>
        </p:nvSpPr>
        <p:spPr>
          <a:xfrm>
            <a:off x="1144351" y="2289911"/>
            <a:ext cx="81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CB5477-2905-41E0-9745-A83C670AF1BE}"/>
              </a:ext>
            </a:extLst>
          </p:cNvPr>
          <p:cNvSpPr/>
          <p:nvPr/>
        </p:nvSpPr>
        <p:spPr>
          <a:xfrm>
            <a:off x="5208709" y="2431417"/>
            <a:ext cx="131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74EF150-EE2B-415E-A34F-0DA796C8FF84}"/>
              </a:ext>
            </a:extLst>
          </p:cNvPr>
          <p:cNvSpPr/>
          <p:nvPr/>
        </p:nvSpPr>
        <p:spPr>
          <a:xfrm>
            <a:off x="9230127" y="2404354"/>
            <a:ext cx="1048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E5E141F-FD53-48D0-AAE0-F2707060E505}"/>
              </a:ext>
            </a:extLst>
          </p:cNvPr>
          <p:cNvSpPr/>
          <p:nvPr/>
        </p:nvSpPr>
        <p:spPr>
          <a:xfrm>
            <a:off x="9501070" y="4596710"/>
            <a:ext cx="100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78B72C3-0C84-4B27-A2B8-E25E9EFD099D}"/>
              </a:ext>
            </a:extLst>
          </p:cNvPr>
          <p:cNvSpPr/>
          <p:nvPr/>
        </p:nvSpPr>
        <p:spPr>
          <a:xfrm>
            <a:off x="4155070" y="4870407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C72A6F-8AC3-4BD8-88D6-7FBB2097ADBA}"/>
              </a:ext>
            </a:extLst>
          </p:cNvPr>
          <p:cNvSpPr/>
          <p:nvPr/>
        </p:nvSpPr>
        <p:spPr>
          <a:xfrm>
            <a:off x="909413" y="5006831"/>
            <a:ext cx="1039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0FF73-606D-4200-9B84-41257E6B24DD}"/>
              </a:ext>
            </a:extLst>
          </p:cNvPr>
          <p:cNvSpPr/>
          <p:nvPr/>
        </p:nvSpPr>
        <p:spPr>
          <a:xfrm>
            <a:off x="1327838" y="520196"/>
            <a:ext cx="9081333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82D6E-EECB-4B64-A3FD-6637FCBD65EC}"/>
              </a:ext>
            </a:extLst>
          </p:cNvPr>
          <p:cNvSpPr/>
          <p:nvPr/>
        </p:nvSpPr>
        <p:spPr>
          <a:xfrm>
            <a:off x="2984047" y="193771"/>
            <a:ext cx="596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B2898-16C9-4BCB-A05F-D15F34DD05F0}"/>
              </a:ext>
            </a:extLst>
          </p:cNvPr>
          <p:cNvSpPr/>
          <p:nvPr/>
        </p:nvSpPr>
        <p:spPr>
          <a:xfrm>
            <a:off x="-88138" y="1938601"/>
            <a:ext cx="1171327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াংসপেশির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্ষনাবেক্ষ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</a:t>
            </a:r>
            <a:r>
              <a:rPr lang="as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42144-C298-4C12-AD3A-3B4B4646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3" y="370460"/>
            <a:ext cx="4195022" cy="2421868"/>
          </a:xfrm>
          <a:prstGeom prst="rect">
            <a:avLst/>
          </a:prstGeom>
        </p:spPr>
      </p:pic>
      <p:pic>
        <p:nvPicPr>
          <p:cNvPr id="1026" name="Picture 2" descr="ঘরে বসে বাজার করার এক বিরাট প্লাটফরম ...">
            <a:extLst>
              <a:ext uri="{FF2B5EF4-FFF2-40B4-BE49-F238E27FC236}">
                <a16:creationId xmlns:a16="http://schemas.microsoft.com/office/drawing/2014/main" id="{A7DAD15F-E8B4-4647-A648-BC2ACB48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" y="-132452"/>
            <a:ext cx="3272854" cy="32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4B6DF-BFC2-4D9E-B2E5-F6BA61C97B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0" y="761990"/>
            <a:ext cx="3165687" cy="1760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D6A59-5EA4-44D4-8413-B7B4D39959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0" y="3660617"/>
            <a:ext cx="3180386" cy="1987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95509-8F5B-48A3-9BC4-EEB2BFB804D6}"/>
              </a:ext>
            </a:extLst>
          </p:cNvPr>
          <p:cNvSpPr/>
          <p:nvPr/>
        </p:nvSpPr>
        <p:spPr>
          <a:xfrm>
            <a:off x="1082522" y="2893960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B2CF7C-3437-4062-8F70-8DC573A01933}"/>
              </a:ext>
            </a:extLst>
          </p:cNvPr>
          <p:cNvSpPr/>
          <p:nvPr/>
        </p:nvSpPr>
        <p:spPr>
          <a:xfrm>
            <a:off x="4436147" y="2967335"/>
            <a:ext cx="255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BA8E19-7FA8-45AE-BE17-0D4D021215F1}"/>
              </a:ext>
            </a:extLst>
          </p:cNvPr>
          <p:cNvSpPr/>
          <p:nvPr/>
        </p:nvSpPr>
        <p:spPr>
          <a:xfrm>
            <a:off x="9407226" y="2864873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F424D6-1CBD-4D4D-B4E1-01AB217F17DD}"/>
              </a:ext>
            </a:extLst>
          </p:cNvPr>
          <p:cNvSpPr/>
          <p:nvPr/>
        </p:nvSpPr>
        <p:spPr>
          <a:xfrm>
            <a:off x="1049181" y="5718439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7BAABB-E373-437B-B53A-DF54C29558C4}"/>
              </a:ext>
            </a:extLst>
          </p:cNvPr>
          <p:cNvSpPr/>
          <p:nvPr/>
        </p:nvSpPr>
        <p:spPr>
          <a:xfrm>
            <a:off x="1725382" y="1071334"/>
            <a:ext cx="803617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6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82D6E-EECB-4B64-A3FD-6637FCBD65EC}"/>
              </a:ext>
            </a:extLst>
          </p:cNvPr>
          <p:cNvSpPr/>
          <p:nvPr/>
        </p:nvSpPr>
        <p:spPr>
          <a:xfrm>
            <a:off x="3068205" y="193771"/>
            <a:ext cx="5798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B2898-16C9-4BCB-A05F-D15F34DD05F0}"/>
              </a:ext>
            </a:extLst>
          </p:cNvPr>
          <p:cNvSpPr/>
          <p:nvPr/>
        </p:nvSpPr>
        <p:spPr>
          <a:xfrm>
            <a:off x="466644" y="1938601"/>
            <a:ext cx="1115849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8A7C9-0404-45C4-A987-1BC7A40C5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08" y="-112658"/>
            <a:ext cx="4324714" cy="30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581FE-5074-4862-A2B0-94D6A2DFB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63" y="245538"/>
            <a:ext cx="4402900" cy="2896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6A82B-7476-4D8F-B899-4AA6177BD4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7" y="2944902"/>
            <a:ext cx="2870452" cy="28704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00308-DAAF-4D92-9B1D-0A4E265DC6EA}"/>
              </a:ext>
            </a:extLst>
          </p:cNvPr>
          <p:cNvSpPr/>
          <p:nvPr/>
        </p:nvSpPr>
        <p:spPr>
          <a:xfrm>
            <a:off x="954170" y="2209845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88F9876-1E8E-4D7E-87DB-DD75D0A00393}"/>
              </a:ext>
            </a:extLst>
          </p:cNvPr>
          <p:cNvSpPr/>
          <p:nvPr/>
        </p:nvSpPr>
        <p:spPr>
          <a:xfrm>
            <a:off x="4767441" y="2609861"/>
            <a:ext cx="1342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7F105B2-4EDA-43C0-B797-A36CFAAAC238}"/>
              </a:ext>
            </a:extLst>
          </p:cNvPr>
          <p:cNvSpPr/>
          <p:nvPr/>
        </p:nvSpPr>
        <p:spPr>
          <a:xfrm>
            <a:off x="9409702" y="3326537"/>
            <a:ext cx="132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5A0F535-D4ED-40A2-8A17-AA11D8EA7742}"/>
              </a:ext>
            </a:extLst>
          </p:cNvPr>
          <p:cNvSpPr/>
          <p:nvPr/>
        </p:nvSpPr>
        <p:spPr>
          <a:xfrm>
            <a:off x="257789" y="5722334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4708404-6E3C-4BAA-9F3E-5F6BA73870B1}"/>
              </a:ext>
            </a:extLst>
          </p:cNvPr>
          <p:cNvSpPr/>
          <p:nvPr/>
        </p:nvSpPr>
        <p:spPr>
          <a:xfrm>
            <a:off x="5506205" y="564052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05FA6-30F4-4037-88F7-CC4038E01F14}"/>
              </a:ext>
            </a:extLst>
          </p:cNvPr>
          <p:cNvSpPr/>
          <p:nvPr/>
        </p:nvSpPr>
        <p:spPr>
          <a:xfrm>
            <a:off x="2751086" y="119361"/>
            <a:ext cx="600837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6824B5-883A-4E1C-83EA-760B4F1CE4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6" y="3033336"/>
            <a:ext cx="2790247" cy="2790247"/>
          </a:xfrm>
          <a:prstGeom prst="rect">
            <a:avLst/>
          </a:prstGeom>
        </p:spPr>
      </p:pic>
      <p:pic>
        <p:nvPicPr>
          <p:cNvPr id="92" name="Picture 2" descr="পাবনার ঐতিহাসিক ঘি - Home | Facebook">
            <a:extLst>
              <a:ext uri="{FF2B5EF4-FFF2-40B4-BE49-F238E27FC236}">
                <a16:creationId xmlns:a16="http://schemas.microsoft.com/office/drawing/2014/main" id="{991D902A-85F9-4DEE-8548-05B47250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1" y="1860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82D6E-EECB-4B64-A3FD-6637FCBD65EC}"/>
              </a:ext>
            </a:extLst>
          </p:cNvPr>
          <p:cNvSpPr/>
          <p:nvPr/>
        </p:nvSpPr>
        <p:spPr>
          <a:xfrm>
            <a:off x="3302245" y="193771"/>
            <a:ext cx="5330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B2898-16C9-4BCB-A05F-D15F34DD05F0}"/>
              </a:ext>
            </a:extLst>
          </p:cNvPr>
          <p:cNvSpPr/>
          <p:nvPr/>
        </p:nvSpPr>
        <p:spPr>
          <a:xfrm>
            <a:off x="355419" y="1483044"/>
            <a:ext cx="1115849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গঠনেও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উদ্ভিদজাত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তেলেও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9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641D8-7130-4595-8337-4B61386FA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" y="125926"/>
            <a:ext cx="2925437" cy="2194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6FB61-743A-4C3F-906A-3F2E0BA86D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76" y="404955"/>
            <a:ext cx="3199707" cy="1931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405B0-8410-493C-8F92-7CC1337714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1" y="456984"/>
            <a:ext cx="2591786" cy="1452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A11A9-FCA9-4308-BB77-D87F7B484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14" y="53963"/>
            <a:ext cx="2353901" cy="2590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1D9C1E-7744-4FB0-A274-3D03EC967B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5B17E"/>
              </a:clrFrom>
              <a:clrTo>
                <a:srgbClr val="85B1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" y="3268441"/>
            <a:ext cx="3580249" cy="2386832"/>
          </a:xfrm>
          <a:prstGeom prst="rect">
            <a:avLst/>
          </a:prstGeom>
        </p:spPr>
      </p:pic>
      <p:pic>
        <p:nvPicPr>
          <p:cNvPr id="3074" name="Picture 2" descr="আম PNG ছবি বিনামূল্যে ডাউনলোড করুন (26 ...">
            <a:extLst>
              <a:ext uri="{FF2B5EF4-FFF2-40B4-BE49-F238E27FC236}">
                <a16:creationId xmlns:a16="http://schemas.microsoft.com/office/drawing/2014/main" id="{A8524794-F21D-4660-8228-7F151E70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28" y="3647265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9E13D-5847-43CF-9888-624A118EF5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98" y="3272136"/>
            <a:ext cx="2686990" cy="2686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8B9FA3-6004-4A8A-8E3D-CA87E1E7E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62" y="3647265"/>
            <a:ext cx="2549976" cy="22760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9E3DFB-AF17-4C09-B6D2-1F3BF4FAB3FE}"/>
              </a:ext>
            </a:extLst>
          </p:cNvPr>
          <p:cNvSpPr/>
          <p:nvPr/>
        </p:nvSpPr>
        <p:spPr>
          <a:xfrm>
            <a:off x="524310" y="2153448"/>
            <a:ext cx="1293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941E725-0D49-41F7-A75D-41F96B9CB8E0}"/>
              </a:ext>
            </a:extLst>
          </p:cNvPr>
          <p:cNvSpPr/>
          <p:nvPr/>
        </p:nvSpPr>
        <p:spPr>
          <a:xfrm>
            <a:off x="3683282" y="2249383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05EFE9E-9654-459D-91FD-79AA7C335A80}"/>
              </a:ext>
            </a:extLst>
          </p:cNvPr>
          <p:cNvSpPr/>
          <p:nvPr/>
        </p:nvSpPr>
        <p:spPr>
          <a:xfrm>
            <a:off x="7021523" y="2271544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E24BE9-48A5-4709-9D9B-52AC466F5966}"/>
              </a:ext>
            </a:extLst>
          </p:cNvPr>
          <p:cNvSpPr/>
          <p:nvPr/>
        </p:nvSpPr>
        <p:spPr>
          <a:xfrm>
            <a:off x="10162450" y="2547231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812084-E581-4912-97EF-5B562392CA45}"/>
              </a:ext>
            </a:extLst>
          </p:cNvPr>
          <p:cNvSpPr/>
          <p:nvPr/>
        </p:nvSpPr>
        <p:spPr>
          <a:xfrm>
            <a:off x="552466" y="5727748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6BE3486-1AB9-49EF-A497-CFBDCD7B5B34}"/>
              </a:ext>
            </a:extLst>
          </p:cNvPr>
          <p:cNvSpPr/>
          <p:nvPr/>
        </p:nvSpPr>
        <p:spPr>
          <a:xfrm>
            <a:off x="4585569" y="5731697"/>
            <a:ext cx="108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9CBDBA6-E3D3-4AA2-9618-012D48DFAE27}"/>
              </a:ext>
            </a:extLst>
          </p:cNvPr>
          <p:cNvSpPr/>
          <p:nvPr/>
        </p:nvSpPr>
        <p:spPr>
          <a:xfrm>
            <a:off x="7145352" y="5698812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105B663-A96B-4D18-9B5D-188D7D0D083A}"/>
              </a:ext>
            </a:extLst>
          </p:cNvPr>
          <p:cNvSpPr/>
          <p:nvPr/>
        </p:nvSpPr>
        <p:spPr>
          <a:xfrm>
            <a:off x="9778123" y="5815660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7D07C-DCD1-49CA-8FE5-D22A958FDB88}"/>
              </a:ext>
            </a:extLst>
          </p:cNvPr>
          <p:cNvSpPr/>
          <p:nvPr/>
        </p:nvSpPr>
        <p:spPr>
          <a:xfrm>
            <a:off x="1293995" y="556818"/>
            <a:ext cx="9603911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19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en-US" sz="199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19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3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88" grpId="0"/>
      <p:bldP spid="88" grpId="1"/>
      <p:bldP spid="89" grpId="0"/>
      <p:bldP spid="89" grpId="1"/>
      <p:bldP spid="90" grpId="0"/>
      <p:bldP spid="90" grpId="1"/>
      <p:bldP spid="91" grpId="0" build="allAtOnce"/>
      <p:bldP spid="92" grpId="0"/>
      <p:bldP spid="92" grpId="1"/>
      <p:bldP spid="93" grpId="0" build="allAtOnce"/>
      <p:bldP spid="9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82D6E-EECB-4B64-A3FD-6637FCBD65EC}"/>
              </a:ext>
            </a:extLst>
          </p:cNvPr>
          <p:cNvSpPr/>
          <p:nvPr/>
        </p:nvSpPr>
        <p:spPr>
          <a:xfrm>
            <a:off x="1192144" y="445901"/>
            <a:ext cx="949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B2898-16C9-4BCB-A05F-D15F34DD05F0}"/>
              </a:ext>
            </a:extLst>
          </p:cNvPr>
          <p:cNvSpPr/>
          <p:nvPr/>
        </p:nvSpPr>
        <p:spPr>
          <a:xfrm>
            <a:off x="393214" y="2162753"/>
            <a:ext cx="1115849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শাখসবজিতে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ওখনিজ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34000">
              <a:schemeClr val="accent1">
                <a:lumMod val="60000"/>
                <a:lumOff val="40000"/>
              </a:schemeClr>
            </a:gs>
            <a:gs pos="72000">
              <a:schemeClr val="accent4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9D985-8B3E-4B1B-AF56-3980D0557E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6" y="326501"/>
            <a:ext cx="3014354" cy="5134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AF5C8-1348-467D-B88A-EE0A6608E340}"/>
              </a:ext>
            </a:extLst>
          </p:cNvPr>
          <p:cNvSpPr/>
          <p:nvPr/>
        </p:nvSpPr>
        <p:spPr>
          <a:xfrm>
            <a:off x="679360" y="5608169"/>
            <a:ext cx="2448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A75FBB-05A3-4918-BFE5-781468B25470}"/>
              </a:ext>
            </a:extLst>
          </p:cNvPr>
          <p:cNvSpPr/>
          <p:nvPr/>
        </p:nvSpPr>
        <p:spPr>
          <a:xfrm>
            <a:off x="3736510" y="1231491"/>
            <a:ext cx="77539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1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69D2F-BE72-4DDD-9ED0-748119AF8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67" y="1050662"/>
            <a:ext cx="3699923" cy="4796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69AF2-DAFF-4DFF-B31A-4AEA748F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6" y="1050662"/>
            <a:ext cx="3681876" cy="48468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A336D2-570C-4E50-84F3-678960CBA681}"/>
              </a:ext>
            </a:extLst>
          </p:cNvPr>
          <p:cNvSpPr/>
          <p:nvPr/>
        </p:nvSpPr>
        <p:spPr>
          <a:xfrm>
            <a:off x="8518007" y="1266503"/>
            <a:ext cx="31415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৪৩,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1033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4105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8513816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6056460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1880483" y="166640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8328197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4897963" y="29944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11022616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8097310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7236356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9831965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7576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842393" y="4616426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6902189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6383960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9831965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107BA-2AB4-457F-86C6-3163A264FB81}"/>
              </a:ext>
            </a:extLst>
          </p:cNvPr>
          <p:cNvSpPr/>
          <p:nvPr/>
        </p:nvSpPr>
        <p:spPr>
          <a:xfrm>
            <a:off x="4165672" y="208609"/>
            <a:ext cx="361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CD425-BC6B-4721-9815-B8CC9D3C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9" y="1939234"/>
            <a:ext cx="4030563" cy="3988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CB2284-26B8-4E3D-9D64-0A32F1B1C4F5}"/>
              </a:ext>
            </a:extLst>
          </p:cNvPr>
          <p:cNvSpPr/>
          <p:nvPr/>
        </p:nvSpPr>
        <p:spPr>
          <a:xfrm>
            <a:off x="5215857" y="1768544"/>
            <a:ext cx="58977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72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335A58-B43A-4FD5-8949-A07002A4182B}"/>
              </a:ext>
            </a:extLst>
          </p:cNvPr>
          <p:cNvSpPr/>
          <p:nvPr/>
        </p:nvSpPr>
        <p:spPr>
          <a:xfrm>
            <a:off x="6561418" y="2958246"/>
            <a:ext cx="3248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043CC6-C0BC-4517-92D5-36461727D843}"/>
              </a:ext>
            </a:extLst>
          </p:cNvPr>
          <p:cNvSpPr/>
          <p:nvPr/>
        </p:nvSpPr>
        <p:spPr>
          <a:xfrm>
            <a:off x="4661785" y="3634512"/>
            <a:ext cx="70937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 স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প্রা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bn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72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184CB82-5F7A-4195-B4AA-529C6E560A2C}"/>
              </a:ext>
            </a:extLst>
          </p:cNvPr>
          <p:cNvSpPr/>
          <p:nvPr/>
        </p:nvSpPr>
        <p:spPr>
          <a:xfrm>
            <a:off x="5408539" y="5176631"/>
            <a:ext cx="5182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bn-IN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0CE6FC7-509D-4B09-85CE-EBA4FCDD0B94}"/>
              </a:ext>
            </a:extLst>
          </p:cNvPr>
          <p:cNvSpPr/>
          <p:nvPr/>
        </p:nvSpPr>
        <p:spPr>
          <a:xfrm>
            <a:off x="5403944" y="5938177"/>
            <a:ext cx="5127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B0F0"/>
                </a:solidFill>
                <a:effectLst/>
                <a:ea typeface="Verdana" panose="020B0604030504040204" pitchFamily="34" charset="0"/>
                <a:cs typeface="NikoshBAN" panose="02000000000000000000" pitchFamily="2" charset="0"/>
              </a:rPr>
              <a:t>pradipict216@gmail.com</a:t>
            </a:r>
            <a:r>
              <a:rPr lang="en-US" sz="4400" b="1" cap="none" spc="0" dirty="0">
                <a:ln/>
                <a:solidFill>
                  <a:schemeClr val="accent4"/>
                </a:solidFill>
                <a:effectLst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ECCBB-AA1E-4EF9-8FDF-E82BF36D455B}"/>
              </a:ext>
            </a:extLst>
          </p:cNvPr>
          <p:cNvGrpSpPr/>
          <p:nvPr/>
        </p:nvGrpSpPr>
        <p:grpSpPr>
          <a:xfrm>
            <a:off x="729321" y="-755621"/>
            <a:ext cx="770850" cy="2270021"/>
            <a:chOff x="729321" y="-755621"/>
            <a:chExt cx="770850" cy="2270021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9EF48427-483F-4796-AE06-B615F95196CE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4B2D7D-AEC7-453F-AFAE-A38EBFB2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CC755B9-8431-460C-A79F-C7F0B41C33CD}"/>
              </a:ext>
            </a:extLst>
          </p:cNvPr>
          <p:cNvGrpSpPr/>
          <p:nvPr/>
        </p:nvGrpSpPr>
        <p:grpSpPr>
          <a:xfrm>
            <a:off x="3004435" y="-754540"/>
            <a:ext cx="770850" cy="2270021"/>
            <a:chOff x="729321" y="-755621"/>
            <a:chExt cx="770850" cy="2270021"/>
          </a:xfrm>
        </p:grpSpPr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6369CD73-82A6-4DED-8B74-A4A912024E72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1FA783-9082-47BD-ACEE-4D77659324F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1C08859-9348-4CA5-82A0-CCA2781858D1}"/>
              </a:ext>
            </a:extLst>
          </p:cNvPr>
          <p:cNvGrpSpPr/>
          <p:nvPr/>
        </p:nvGrpSpPr>
        <p:grpSpPr>
          <a:xfrm>
            <a:off x="1868350" y="-1284786"/>
            <a:ext cx="770850" cy="2270021"/>
            <a:chOff x="729321" y="-755621"/>
            <a:chExt cx="770850" cy="2270021"/>
          </a:xfrm>
        </p:grpSpPr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5BE67BA9-D1DE-469B-9B48-2600B77169D5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99C780-4640-4F1A-BAA3-EDA90115F51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A815C57-5096-4BBD-8B6A-0FC098BB8BBF}"/>
              </a:ext>
            </a:extLst>
          </p:cNvPr>
          <p:cNvGrpSpPr/>
          <p:nvPr/>
        </p:nvGrpSpPr>
        <p:grpSpPr>
          <a:xfrm>
            <a:off x="8416715" y="-817758"/>
            <a:ext cx="770850" cy="2270021"/>
            <a:chOff x="729321" y="-755621"/>
            <a:chExt cx="770850" cy="2270021"/>
          </a:xfrm>
        </p:grpSpPr>
        <p:sp>
          <p:nvSpPr>
            <p:cNvPr id="120" name="Star: 5 Points 119">
              <a:extLst>
                <a:ext uri="{FF2B5EF4-FFF2-40B4-BE49-F238E27FC236}">
                  <a16:creationId xmlns:a16="http://schemas.microsoft.com/office/drawing/2014/main" id="{3560AF76-34B6-49C1-B055-3046DEAB16BF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6C315BC-1C9A-4E8D-9EC6-92006B4B74D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4B175A-969C-4EB7-B35A-5B93EF5496B6}"/>
              </a:ext>
            </a:extLst>
          </p:cNvPr>
          <p:cNvGrpSpPr/>
          <p:nvPr/>
        </p:nvGrpSpPr>
        <p:grpSpPr>
          <a:xfrm>
            <a:off x="9658501" y="-1262663"/>
            <a:ext cx="770850" cy="2270021"/>
            <a:chOff x="729321" y="-755621"/>
            <a:chExt cx="770850" cy="2270021"/>
          </a:xfrm>
        </p:grpSpPr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9D31C47D-68A2-47C5-A263-BA53C0340ACF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B0ADED1-F829-48C5-AD5A-AAABE5D9B4C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CFA75AA-0922-46E6-B27E-05379D2494A3}"/>
              </a:ext>
            </a:extLst>
          </p:cNvPr>
          <p:cNvGrpSpPr/>
          <p:nvPr/>
        </p:nvGrpSpPr>
        <p:grpSpPr>
          <a:xfrm>
            <a:off x="11062575" y="-759777"/>
            <a:ext cx="770850" cy="2270021"/>
            <a:chOff x="729321" y="-755621"/>
            <a:chExt cx="770850" cy="2270021"/>
          </a:xfrm>
        </p:grpSpPr>
        <p:sp>
          <p:nvSpPr>
            <p:cNvPr id="126" name="Star: 5 Points 125">
              <a:extLst>
                <a:ext uri="{FF2B5EF4-FFF2-40B4-BE49-F238E27FC236}">
                  <a16:creationId xmlns:a16="http://schemas.microsoft.com/office/drawing/2014/main" id="{59B1E559-261B-4BB0-ACC1-6DB499BF223A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E71239-7F88-47E0-863E-7234E99311D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82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D1868-36E0-4359-AF5B-A7CC0C3886E0}"/>
              </a:ext>
            </a:extLst>
          </p:cNvPr>
          <p:cNvSpPr/>
          <p:nvPr/>
        </p:nvSpPr>
        <p:spPr>
          <a:xfrm>
            <a:off x="4011199" y="0"/>
            <a:ext cx="3884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86146-A5BF-4D07-9FF9-E131B5E125B1}"/>
              </a:ext>
            </a:extLst>
          </p:cNvPr>
          <p:cNvSpPr/>
          <p:nvPr/>
        </p:nvSpPr>
        <p:spPr>
          <a:xfrm>
            <a:off x="547472" y="1066333"/>
            <a:ext cx="10453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6C8D7E9-690C-435A-80A2-7D3B3C90106D}"/>
              </a:ext>
            </a:extLst>
          </p:cNvPr>
          <p:cNvSpPr/>
          <p:nvPr/>
        </p:nvSpPr>
        <p:spPr>
          <a:xfrm>
            <a:off x="569724" y="1911499"/>
            <a:ext cx="11584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২।……..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েহে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1713EAC-5867-4E2E-ABB8-2C34258F5003}"/>
              </a:ext>
            </a:extLst>
          </p:cNvPr>
          <p:cNvSpPr/>
          <p:nvPr/>
        </p:nvSpPr>
        <p:spPr>
          <a:xfrm>
            <a:off x="452227" y="3266226"/>
            <a:ext cx="7564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ে……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0959BD-4CC4-4BF4-8699-028200C64151}"/>
              </a:ext>
            </a:extLst>
          </p:cNvPr>
          <p:cNvSpPr/>
          <p:nvPr/>
        </p:nvSpPr>
        <p:spPr>
          <a:xfrm>
            <a:off x="466644" y="3960510"/>
            <a:ext cx="11584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F7A81F0-DC25-4EC5-BD2E-FEC087A55993}"/>
              </a:ext>
            </a:extLst>
          </p:cNvPr>
          <p:cNvSpPr/>
          <p:nvPr/>
        </p:nvSpPr>
        <p:spPr>
          <a:xfrm>
            <a:off x="366215" y="5188263"/>
            <a:ext cx="11584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৫।ভ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…………….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B548C-5AFC-4F53-A4A8-BCED51ACABC3}"/>
              </a:ext>
            </a:extLst>
          </p:cNvPr>
          <p:cNvSpPr/>
          <p:nvPr/>
        </p:nvSpPr>
        <p:spPr>
          <a:xfrm>
            <a:off x="3421320" y="810645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236EF42-D57E-4BA3-B096-0C37B82BC2CB}"/>
              </a:ext>
            </a:extLst>
          </p:cNvPr>
          <p:cNvSpPr/>
          <p:nvPr/>
        </p:nvSpPr>
        <p:spPr>
          <a:xfrm>
            <a:off x="1257013" y="1725399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6DFC408-1BA2-4CB8-B63F-EAE0E3AD8010}"/>
              </a:ext>
            </a:extLst>
          </p:cNvPr>
          <p:cNvSpPr/>
          <p:nvPr/>
        </p:nvSpPr>
        <p:spPr>
          <a:xfrm>
            <a:off x="4487077" y="3063527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90396A9-606E-4D82-915C-15E11938FA4F}"/>
              </a:ext>
            </a:extLst>
          </p:cNvPr>
          <p:cNvSpPr/>
          <p:nvPr/>
        </p:nvSpPr>
        <p:spPr>
          <a:xfrm>
            <a:off x="7974075" y="376802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E178BC2-1143-4643-B834-86CBF4674920}"/>
              </a:ext>
            </a:extLst>
          </p:cNvPr>
          <p:cNvSpPr/>
          <p:nvPr/>
        </p:nvSpPr>
        <p:spPr>
          <a:xfrm>
            <a:off x="7665307" y="3717814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674D134-DB8A-4364-9A1B-9054D08B1990}"/>
              </a:ext>
            </a:extLst>
          </p:cNvPr>
          <p:cNvSpPr/>
          <p:nvPr/>
        </p:nvSpPr>
        <p:spPr>
          <a:xfrm>
            <a:off x="3241776" y="4993825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/>
      <p:bldP spid="89" grpId="0"/>
      <p:bldP spid="90" grpId="0"/>
      <p:bldP spid="91" grpId="0"/>
      <p:bldP spid="4" grpId="0"/>
      <p:bldP spid="93" grpId="0"/>
      <p:bldP spid="94" grpId="0"/>
      <p:bldP spid="96" grpId="0"/>
      <p:bldP spid="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36753-E41D-4C6B-9CE4-8B0A5313940B}"/>
              </a:ext>
            </a:extLst>
          </p:cNvPr>
          <p:cNvSpPr/>
          <p:nvPr/>
        </p:nvSpPr>
        <p:spPr>
          <a:xfrm>
            <a:off x="4283919" y="59621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EE33-21A7-4F1A-BF94-967E9DC7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6" y="396646"/>
            <a:ext cx="3216749" cy="153620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53F6C30-DB11-40FE-8B6D-5A01EFEC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92" y="457310"/>
            <a:ext cx="3089721" cy="1475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4ADFB5-5149-4481-A468-A44E11831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72359"/>
              </p:ext>
            </p:extLst>
          </p:nvPr>
        </p:nvGraphicFramePr>
        <p:xfrm>
          <a:off x="496756" y="2255359"/>
          <a:ext cx="11392263" cy="433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303">
                  <a:extLst>
                    <a:ext uri="{9D8B030D-6E8A-4147-A177-3AD203B41FA5}">
                      <a16:colId xmlns:a16="http://schemas.microsoft.com/office/drawing/2014/main" val="390435881"/>
                    </a:ext>
                  </a:extLst>
                </a:gridCol>
                <a:gridCol w="5702960">
                  <a:extLst>
                    <a:ext uri="{9D8B030D-6E8A-4147-A177-3AD203B41FA5}">
                      <a16:colId xmlns:a16="http://schemas.microsoft.com/office/drawing/2014/main" val="4106259223"/>
                    </a:ext>
                  </a:extLst>
                </a:gridCol>
              </a:tblGrid>
              <a:tr h="9559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ষ্টি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58159"/>
                  </a:ext>
                </a:extLst>
              </a:tr>
              <a:tr h="845324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িষ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02048"/>
                  </a:ext>
                </a:extLst>
              </a:tr>
              <a:tr h="845324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্করা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07122"/>
                  </a:ext>
                </a:extLst>
              </a:tr>
              <a:tr h="845324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্বি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36317"/>
                  </a:ext>
                </a:extLst>
              </a:tr>
              <a:tr h="845324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5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4742-FF7E-459B-800F-C2BEE814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8" y="3115"/>
            <a:ext cx="1223419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B9282-8868-46EB-9A76-D2F9EA43DDA1}"/>
              </a:ext>
            </a:extLst>
          </p:cNvPr>
          <p:cNvSpPr/>
          <p:nvPr/>
        </p:nvSpPr>
        <p:spPr>
          <a:xfrm>
            <a:off x="4397159" y="1353836"/>
            <a:ext cx="463139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4560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6A70D-AADC-4E61-80CF-7E3EAC5C4D4B}"/>
              </a:ext>
            </a:extLst>
          </p:cNvPr>
          <p:cNvGrpSpPr/>
          <p:nvPr/>
        </p:nvGrpSpPr>
        <p:grpSpPr>
          <a:xfrm>
            <a:off x="204955" y="160954"/>
            <a:ext cx="11786683" cy="6539386"/>
            <a:chOff x="165956" y="257270"/>
            <a:chExt cx="11786683" cy="6539386"/>
          </a:xfrm>
        </p:grpSpPr>
        <p:sp>
          <p:nvSpPr>
            <p:cNvPr id="42" name="Sun 41">
              <a:extLst>
                <a:ext uri="{FF2B5EF4-FFF2-40B4-BE49-F238E27FC236}">
                  <a16:creationId xmlns:a16="http://schemas.microsoft.com/office/drawing/2014/main" id="{3365F8CB-543F-4B66-AEAC-CDB16B2D2A67}"/>
                </a:ext>
              </a:extLst>
            </p:cNvPr>
            <p:cNvSpPr/>
            <p:nvPr/>
          </p:nvSpPr>
          <p:spPr>
            <a:xfrm>
              <a:off x="476541" y="25727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un 42">
              <a:extLst>
                <a:ext uri="{FF2B5EF4-FFF2-40B4-BE49-F238E27FC236}">
                  <a16:creationId xmlns:a16="http://schemas.microsoft.com/office/drawing/2014/main" id="{E118DC48-73CF-46E5-BEDC-657AE49D99A0}"/>
                </a:ext>
              </a:extLst>
            </p:cNvPr>
            <p:cNvSpPr/>
            <p:nvPr/>
          </p:nvSpPr>
          <p:spPr>
            <a:xfrm>
              <a:off x="1903413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n 43">
              <a:extLst>
                <a:ext uri="{FF2B5EF4-FFF2-40B4-BE49-F238E27FC236}">
                  <a16:creationId xmlns:a16="http://schemas.microsoft.com/office/drawing/2014/main" id="{91659C32-5714-4182-BE07-68C3A7992C33}"/>
                </a:ext>
              </a:extLst>
            </p:cNvPr>
            <p:cNvSpPr/>
            <p:nvPr/>
          </p:nvSpPr>
          <p:spPr>
            <a:xfrm>
              <a:off x="3492110" y="55681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un 44">
              <a:extLst>
                <a:ext uri="{FF2B5EF4-FFF2-40B4-BE49-F238E27FC236}">
                  <a16:creationId xmlns:a16="http://schemas.microsoft.com/office/drawing/2014/main" id="{6998B4C4-8F93-49A3-A0EE-3326D6E654C8}"/>
                </a:ext>
              </a:extLst>
            </p:cNvPr>
            <p:cNvSpPr/>
            <p:nvPr/>
          </p:nvSpPr>
          <p:spPr>
            <a:xfrm>
              <a:off x="5124187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n 45">
              <a:extLst>
                <a:ext uri="{FF2B5EF4-FFF2-40B4-BE49-F238E27FC236}">
                  <a16:creationId xmlns:a16="http://schemas.microsoft.com/office/drawing/2014/main" id="{FE3B39E4-2275-40CD-B627-440A80B39C59}"/>
                </a:ext>
              </a:extLst>
            </p:cNvPr>
            <p:cNvSpPr/>
            <p:nvPr/>
          </p:nvSpPr>
          <p:spPr>
            <a:xfrm>
              <a:off x="6592514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un 46">
              <a:extLst>
                <a:ext uri="{FF2B5EF4-FFF2-40B4-BE49-F238E27FC236}">
                  <a16:creationId xmlns:a16="http://schemas.microsoft.com/office/drawing/2014/main" id="{A7FDD2D8-9A85-4480-A323-683A3F99C670}"/>
                </a:ext>
              </a:extLst>
            </p:cNvPr>
            <p:cNvSpPr/>
            <p:nvPr/>
          </p:nvSpPr>
          <p:spPr>
            <a:xfrm>
              <a:off x="8208642" y="5568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un 47">
              <a:extLst>
                <a:ext uri="{FF2B5EF4-FFF2-40B4-BE49-F238E27FC236}">
                  <a16:creationId xmlns:a16="http://schemas.microsoft.com/office/drawing/2014/main" id="{E934536D-E42A-4B96-9D42-1F1850AD89CC}"/>
                </a:ext>
              </a:extLst>
            </p:cNvPr>
            <p:cNvSpPr/>
            <p:nvPr/>
          </p:nvSpPr>
          <p:spPr>
            <a:xfrm>
              <a:off x="10050226" y="5568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un 48">
              <a:extLst>
                <a:ext uri="{FF2B5EF4-FFF2-40B4-BE49-F238E27FC236}">
                  <a16:creationId xmlns:a16="http://schemas.microsoft.com/office/drawing/2014/main" id="{E9A9A901-37F1-4156-B6C6-F8C4A82D4C65}"/>
                </a:ext>
              </a:extLst>
            </p:cNvPr>
            <p:cNvSpPr/>
            <p:nvPr/>
          </p:nvSpPr>
          <p:spPr>
            <a:xfrm>
              <a:off x="11551709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9DA20A4B-ACCF-4C39-8805-9C6C1A881CCC}"/>
                </a:ext>
              </a:extLst>
            </p:cNvPr>
            <p:cNvSpPr/>
            <p:nvPr/>
          </p:nvSpPr>
          <p:spPr>
            <a:xfrm flipH="1">
              <a:off x="165956" y="6363015"/>
              <a:ext cx="484142" cy="278754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n 50">
              <a:extLst>
                <a:ext uri="{FF2B5EF4-FFF2-40B4-BE49-F238E27FC236}">
                  <a16:creationId xmlns:a16="http://schemas.microsoft.com/office/drawing/2014/main" id="{8A5E420F-E023-4525-869C-54F2F3D06F16}"/>
                </a:ext>
              </a:extLst>
            </p:cNvPr>
            <p:cNvSpPr/>
            <p:nvPr/>
          </p:nvSpPr>
          <p:spPr>
            <a:xfrm flipH="1">
              <a:off x="1979949" y="6265794"/>
              <a:ext cx="484142" cy="473196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un 51">
              <a:extLst>
                <a:ext uri="{FF2B5EF4-FFF2-40B4-BE49-F238E27FC236}">
                  <a16:creationId xmlns:a16="http://schemas.microsoft.com/office/drawing/2014/main" id="{5B5904C3-42F8-4864-B98D-FB343D045620}"/>
                </a:ext>
              </a:extLst>
            </p:cNvPr>
            <p:cNvSpPr/>
            <p:nvPr/>
          </p:nvSpPr>
          <p:spPr>
            <a:xfrm flipH="1">
              <a:off x="3681530" y="6323460"/>
              <a:ext cx="484142" cy="473196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un 52">
              <a:extLst>
                <a:ext uri="{FF2B5EF4-FFF2-40B4-BE49-F238E27FC236}">
                  <a16:creationId xmlns:a16="http://schemas.microsoft.com/office/drawing/2014/main" id="{C3CA26A7-40B7-496A-A8C0-B0A823F7C1A8}"/>
                </a:ext>
              </a:extLst>
            </p:cNvPr>
            <p:cNvSpPr/>
            <p:nvPr/>
          </p:nvSpPr>
          <p:spPr>
            <a:xfrm>
              <a:off x="5334017" y="628852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un 53">
              <a:extLst>
                <a:ext uri="{FF2B5EF4-FFF2-40B4-BE49-F238E27FC236}">
                  <a16:creationId xmlns:a16="http://schemas.microsoft.com/office/drawing/2014/main" id="{B7675BA3-3989-4BF2-A67B-50A3DC4B5B71}"/>
                </a:ext>
              </a:extLst>
            </p:cNvPr>
            <p:cNvSpPr/>
            <p:nvPr/>
          </p:nvSpPr>
          <p:spPr>
            <a:xfrm>
              <a:off x="6928548" y="633028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un 54">
              <a:extLst>
                <a:ext uri="{FF2B5EF4-FFF2-40B4-BE49-F238E27FC236}">
                  <a16:creationId xmlns:a16="http://schemas.microsoft.com/office/drawing/2014/main" id="{AD56094B-5592-4C83-8EB0-93FAA687E9D0}"/>
                </a:ext>
              </a:extLst>
            </p:cNvPr>
            <p:cNvSpPr/>
            <p:nvPr/>
          </p:nvSpPr>
          <p:spPr>
            <a:xfrm>
              <a:off x="8623244" y="634338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un 55">
              <a:extLst>
                <a:ext uri="{FF2B5EF4-FFF2-40B4-BE49-F238E27FC236}">
                  <a16:creationId xmlns:a16="http://schemas.microsoft.com/office/drawing/2014/main" id="{D6367A65-F52E-43C5-B222-697B91EB1055}"/>
                </a:ext>
              </a:extLst>
            </p:cNvPr>
            <p:cNvSpPr/>
            <p:nvPr/>
          </p:nvSpPr>
          <p:spPr>
            <a:xfrm>
              <a:off x="10687051" y="639228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un 56">
              <a:extLst>
                <a:ext uri="{FF2B5EF4-FFF2-40B4-BE49-F238E27FC236}">
                  <a16:creationId xmlns:a16="http://schemas.microsoft.com/office/drawing/2014/main" id="{DDD4D08F-1B71-45A2-82E8-901837FCB086}"/>
                </a:ext>
              </a:extLst>
            </p:cNvPr>
            <p:cNvSpPr/>
            <p:nvPr/>
          </p:nvSpPr>
          <p:spPr>
            <a:xfrm>
              <a:off x="11625139" y="379746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un 57">
              <a:extLst>
                <a:ext uri="{FF2B5EF4-FFF2-40B4-BE49-F238E27FC236}">
                  <a16:creationId xmlns:a16="http://schemas.microsoft.com/office/drawing/2014/main" id="{FA9A9C8E-9112-4798-8676-74A9F87B979A}"/>
                </a:ext>
              </a:extLst>
            </p:cNvPr>
            <p:cNvSpPr/>
            <p:nvPr/>
          </p:nvSpPr>
          <p:spPr>
            <a:xfrm>
              <a:off x="9208696" y="37424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9307165E-7EAC-4841-987A-4F19C2E4FF0F}"/>
                </a:ext>
              </a:extLst>
            </p:cNvPr>
            <p:cNvSpPr/>
            <p:nvPr/>
          </p:nvSpPr>
          <p:spPr>
            <a:xfrm>
              <a:off x="6117148" y="355878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un 59">
              <a:extLst>
                <a:ext uri="{FF2B5EF4-FFF2-40B4-BE49-F238E27FC236}">
                  <a16:creationId xmlns:a16="http://schemas.microsoft.com/office/drawing/2014/main" id="{1896B304-A19A-419B-81BE-A39CEF97706E}"/>
                </a:ext>
              </a:extLst>
            </p:cNvPr>
            <p:cNvSpPr/>
            <p:nvPr/>
          </p:nvSpPr>
          <p:spPr>
            <a:xfrm>
              <a:off x="3492110" y="3603026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un 60">
              <a:extLst>
                <a:ext uri="{FF2B5EF4-FFF2-40B4-BE49-F238E27FC236}">
                  <a16:creationId xmlns:a16="http://schemas.microsoft.com/office/drawing/2014/main" id="{277AB410-289F-46FE-A7F8-36E40743C9EA}"/>
                </a:ext>
              </a:extLst>
            </p:cNvPr>
            <p:cNvSpPr/>
            <p:nvPr/>
          </p:nvSpPr>
          <p:spPr>
            <a:xfrm>
              <a:off x="1034754" y="339937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un 61">
              <a:extLst>
                <a:ext uri="{FF2B5EF4-FFF2-40B4-BE49-F238E27FC236}">
                  <a16:creationId xmlns:a16="http://schemas.microsoft.com/office/drawing/2014/main" id="{6C8701C5-0740-492B-A87F-134AC39BB4F4}"/>
                </a:ext>
              </a:extLst>
            </p:cNvPr>
            <p:cNvSpPr/>
            <p:nvPr/>
          </p:nvSpPr>
          <p:spPr>
            <a:xfrm>
              <a:off x="650098" y="169664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un 62">
              <a:extLst>
                <a:ext uri="{FF2B5EF4-FFF2-40B4-BE49-F238E27FC236}">
                  <a16:creationId xmlns:a16="http://schemas.microsoft.com/office/drawing/2014/main" id="{D4B510C3-6CB3-4A52-9558-0B4306EC4926}"/>
                </a:ext>
              </a:extLst>
            </p:cNvPr>
            <p:cNvSpPr/>
            <p:nvPr/>
          </p:nvSpPr>
          <p:spPr>
            <a:xfrm>
              <a:off x="3306491" y="233110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un 63">
              <a:extLst>
                <a:ext uri="{FF2B5EF4-FFF2-40B4-BE49-F238E27FC236}">
                  <a16:creationId xmlns:a16="http://schemas.microsoft.com/office/drawing/2014/main" id="{82C93415-54A0-4F3A-A6C5-53254445D2D2}"/>
                </a:ext>
              </a:extLst>
            </p:cNvPr>
            <p:cNvSpPr/>
            <p:nvPr/>
          </p:nvSpPr>
          <p:spPr>
            <a:xfrm>
              <a:off x="5953398" y="123149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un 64">
              <a:extLst>
                <a:ext uri="{FF2B5EF4-FFF2-40B4-BE49-F238E27FC236}">
                  <a16:creationId xmlns:a16="http://schemas.microsoft.com/office/drawing/2014/main" id="{78980B8F-E317-4764-A164-D3BE0079DEED}"/>
                </a:ext>
              </a:extLst>
            </p:cNvPr>
            <p:cNvSpPr/>
            <p:nvPr/>
          </p:nvSpPr>
          <p:spPr>
            <a:xfrm>
              <a:off x="6280898" y="238123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un 65">
              <a:extLst>
                <a:ext uri="{FF2B5EF4-FFF2-40B4-BE49-F238E27FC236}">
                  <a16:creationId xmlns:a16="http://schemas.microsoft.com/office/drawing/2014/main" id="{C7500DB6-59CB-4F29-A5E7-62329E9C26F2}"/>
                </a:ext>
              </a:extLst>
            </p:cNvPr>
            <p:cNvSpPr/>
            <p:nvPr/>
          </p:nvSpPr>
          <p:spPr>
            <a:xfrm>
              <a:off x="8880799" y="224694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un 66">
              <a:extLst>
                <a:ext uri="{FF2B5EF4-FFF2-40B4-BE49-F238E27FC236}">
                  <a16:creationId xmlns:a16="http://schemas.microsoft.com/office/drawing/2014/main" id="{F757C1B1-A61D-40C0-8443-5F8220D9FA69}"/>
                </a:ext>
              </a:extLst>
            </p:cNvPr>
            <p:cNvSpPr/>
            <p:nvPr/>
          </p:nvSpPr>
          <p:spPr>
            <a:xfrm>
              <a:off x="10553389" y="14401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un 67">
              <a:extLst>
                <a:ext uri="{FF2B5EF4-FFF2-40B4-BE49-F238E27FC236}">
                  <a16:creationId xmlns:a16="http://schemas.microsoft.com/office/drawing/2014/main" id="{8FB3327E-2090-4411-A510-897556AAED31}"/>
                </a:ext>
              </a:extLst>
            </p:cNvPr>
            <p:cNvSpPr/>
            <p:nvPr/>
          </p:nvSpPr>
          <p:spPr>
            <a:xfrm>
              <a:off x="11561519" y="202602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un 68">
              <a:extLst>
                <a:ext uri="{FF2B5EF4-FFF2-40B4-BE49-F238E27FC236}">
                  <a16:creationId xmlns:a16="http://schemas.microsoft.com/office/drawing/2014/main" id="{5DCEDC1A-AC69-4062-BE09-AE9E4366EF87}"/>
                </a:ext>
              </a:extLst>
            </p:cNvPr>
            <p:cNvSpPr/>
            <p:nvPr/>
          </p:nvSpPr>
          <p:spPr>
            <a:xfrm>
              <a:off x="8862897" y="496430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un 69">
              <a:extLst>
                <a:ext uri="{FF2B5EF4-FFF2-40B4-BE49-F238E27FC236}">
                  <a16:creationId xmlns:a16="http://schemas.microsoft.com/office/drawing/2014/main" id="{FC5D988C-DAF3-45D7-A6F1-F96B09DA3DE0}"/>
                </a:ext>
              </a:extLst>
            </p:cNvPr>
            <p:cNvSpPr/>
            <p:nvPr/>
          </p:nvSpPr>
          <p:spPr>
            <a:xfrm>
              <a:off x="6000910" y="500683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un 70">
              <a:extLst>
                <a:ext uri="{FF2B5EF4-FFF2-40B4-BE49-F238E27FC236}">
                  <a16:creationId xmlns:a16="http://schemas.microsoft.com/office/drawing/2014/main" id="{AE8F498B-0579-4699-B19F-3C6281BF0725}"/>
                </a:ext>
              </a:extLst>
            </p:cNvPr>
            <p:cNvSpPr/>
            <p:nvPr/>
          </p:nvSpPr>
          <p:spPr>
            <a:xfrm>
              <a:off x="3075604" y="502065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un 71">
              <a:extLst>
                <a:ext uri="{FF2B5EF4-FFF2-40B4-BE49-F238E27FC236}">
                  <a16:creationId xmlns:a16="http://schemas.microsoft.com/office/drawing/2014/main" id="{4FB583A0-868A-4733-AD93-1EE3E596B915}"/>
                </a:ext>
              </a:extLst>
            </p:cNvPr>
            <p:cNvSpPr/>
            <p:nvPr/>
          </p:nvSpPr>
          <p:spPr>
            <a:xfrm>
              <a:off x="466644" y="465414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un 72">
              <a:extLst>
                <a:ext uri="{FF2B5EF4-FFF2-40B4-BE49-F238E27FC236}">
                  <a16:creationId xmlns:a16="http://schemas.microsoft.com/office/drawing/2014/main" id="{3473216D-856D-4BAD-8857-52E361F1A405}"/>
                </a:ext>
              </a:extLst>
            </p:cNvPr>
            <p:cNvSpPr/>
            <p:nvPr/>
          </p:nvSpPr>
          <p:spPr>
            <a:xfrm>
              <a:off x="2050900" y="133806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un 73">
              <a:extLst>
                <a:ext uri="{FF2B5EF4-FFF2-40B4-BE49-F238E27FC236}">
                  <a16:creationId xmlns:a16="http://schemas.microsoft.com/office/drawing/2014/main" id="{2447F028-4AB3-4073-9F40-48378DA212BA}"/>
                </a:ext>
              </a:extLst>
            </p:cNvPr>
            <p:cNvSpPr/>
            <p:nvPr/>
          </p:nvSpPr>
          <p:spPr>
            <a:xfrm>
              <a:off x="2214650" y="289396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>
              <a:extLst>
                <a:ext uri="{FF2B5EF4-FFF2-40B4-BE49-F238E27FC236}">
                  <a16:creationId xmlns:a16="http://schemas.microsoft.com/office/drawing/2014/main" id="{D2268454-17A2-4599-899E-91EC31457261}"/>
                </a:ext>
              </a:extLst>
            </p:cNvPr>
            <p:cNvSpPr/>
            <p:nvPr/>
          </p:nvSpPr>
          <p:spPr>
            <a:xfrm>
              <a:off x="4810259" y="289396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>
              <a:extLst>
                <a:ext uri="{FF2B5EF4-FFF2-40B4-BE49-F238E27FC236}">
                  <a16:creationId xmlns:a16="http://schemas.microsoft.com/office/drawing/2014/main" id="{53FAF265-5287-4422-B0B6-2A4842F741FB}"/>
                </a:ext>
              </a:extLst>
            </p:cNvPr>
            <p:cNvSpPr/>
            <p:nvPr/>
          </p:nvSpPr>
          <p:spPr>
            <a:xfrm>
              <a:off x="4490630" y="150307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>
              <a:extLst>
                <a:ext uri="{FF2B5EF4-FFF2-40B4-BE49-F238E27FC236}">
                  <a16:creationId xmlns:a16="http://schemas.microsoft.com/office/drawing/2014/main" id="{53C91D64-3C8C-49E0-B80B-E4D1F31FD03D}"/>
                </a:ext>
              </a:extLst>
            </p:cNvPr>
            <p:cNvSpPr/>
            <p:nvPr/>
          </p:nvSpPr>
          <p:spPr>
            <a:xfrm>
              <a:off x="7377424" y="157949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>
              <a:extLst>
                <a:ext uri="{FF2B5EF4-FFF2-40B4-BE49-F238E27FC236}">
                  <a16:creationId xmlns:a16="http://schemas.microsoft.com/office/drawing/2014/main" id="{07D20717-F7EB-4957-9450-DFF58CB5771D}"/>
                </a:ext>
              </a:extLst>
            </p:cNvPr>
            <p:cNvSpPr/>
            <p:nvPr/>
          </p:nvSpPr>
          <p:spPr>
            <a:xfrm>
              <a:off x="9034040" y="129371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un 78">
              <a:extLst>
                <a:ext uri="{FF2B5EF4-FFF2-40B4-BE49-F238E27FC236}">
                  <a16:creationId xmlns:a16="http://schemas.microsoft.com/office/drawing/2014/main" id="{9F8C7796-E826-48A3-AB00-4707B975892C}"/>
                </a:ext>
              </a:extLst>
            </p:cNvPr>
            <p:cNvSpPr/>
            <p:nvPr/>
          </p:nvSpPr>
          <p:spPr>
            <a:xfrm>
              <a:off x="7704924" y="326000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un 79">
              <a:extLst>
                <a:ext uri="{FF2B5EF4-FFF2-40B4-BE49-F238E27FC236}">
                  <a16:creationId xmlns:a16="http://schemas.microsoft.com/office/drawing/2014/main" id="{9D0D10A7-8AB1-4B20-9C63-3730E66BD48D}"/>
                </a:ext>
              </a:extLst>
            </p:cNvPr>
            <p:cNvSpPr/>
            <p:nvPr/>
          </p:nvSpPr>
          <p:spPr>
            <a:xfrm>
              <a:off x="7541174" y="465414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8EA5B4AC-42C3-4CDF-96A2-51758F86DCF4}"/>
                </a:ext>
              </a:extLst>
            </p:cNvPr>
            <p:cNvSpPr/>
            <p:nvPr/>
          </p:nvSpPr>
          <p:spPr>
            <a:xfrm>
              <a:off x="4796687" y="4459012"/>
              <a:ext cx="327500" cy="390262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un 81">
              <a:extLst>
                <a:ext uri="{FF2B5EF4-FFF2-40B4-BE49-F238E27FC236}">
                  <a16:creationId xmlns:a16="http://schemas.microsoft.com/office/drawing/2014/main" id="{4C7056AA-80F3-43BB-AAA2-60FC9AD68ACC}"/>
                </a:ext>
              </a:extLst>
            </p:cNvPr>
            <p:cNvSpPr/>
            <p:nvPr/>
          </p:nvSpPr>
          <p:spPr>
            <a:xfrm>
              <a:off x="1880483" y="457052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un 82">
              <a:extLst>
                <a:ext uri="{FF2B5EF4-FFF2-40B4-BE49-F238E27FC236}">
                  <a16:creationId xmlns:a16="http://schemas.microsoft.com/office/drawing/2014/main" id="{23177309-EDC1-4EB3-98E1-74AF6FEE7BCC}"/>
                </a:ext>
              </a:extLst>
            </p:cNvPr>
            <p:cNvSpPr/>
            <p:nvPr/>
          </p:nvSpPr>
          <p:spPr>
            <a:xfrm>
              <a:off x="10531117" y="298124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un 83">
              <a:extLst>
                <a:ext uri="{FF2B5EF4-FFF2-40B4-BE49-F238E27FC236}">
                  <a16:creationId xmlns:a16="http://schemas.microsoft.com/office/drawing/2014/main" id="{1E006785-29EA-44D1-A09E-9CEB8B0B65FC}"/>
                </a:ext>
              </a:extLst>
            </p:cNvPr>
            <p:cNvSpPr/>
            <p:nvPr/>
          </p:nvSpPr>
          <p:spPr>
            <a:xfrm>
              <a:off x="10419200" y="43164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un 84">
              <a:extLst>
                <a:ext uri="{FF2B5EF4-FFF2-40B4-BE49-F238E27FC236}">
                  <a16:creationId xmlns:a16="http://schemas.microsoft.com/office/drawing/2014/main" id="{D47A1A61-BB70-42DD-973E-0319A0576ED5}"/>
                </a:ext>
              </a:extLst>
            </p:cNvPr>
            <p:cNvSpPr/>
            <p:nvPr/>
          </p:nvSpPr>
          <p:spPr>
            <a:xfrm>
              <a:off x="11387959" y="556890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un 85">
              <a:extLst>
                <a:ext uri="{FF2B5EF4-FFF2-40B4-BE49-F238E27FC236}">
                  <a16:creationId xmlns:a16="http://schemas.microsoft.com/office/drawing/2014/main" id="{F99A945A-306E-475F-83B7-1BEC890AB4CB}"/>
                </a:ext>
              </a:extLst>
            </p:cNvPr>
            <p:cNvSpPr/>
            <p:nvPr/>
          </p:nvSpPr>
          <p:spPr>
            <a:xfrm>
              <a:off x="1362254" y="55689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un 86">
              <a:extLst>
                <a:ext uri="{FF2B5EF4-FFF2-40B4-BE49-F238E27FC236}">
                  <a16:creationId xmlns:a16="http://schemas.microsoft.com/office/drawing/2014/main" id="{B84B1E90-FBD0-4503-8C5B-2FB824355F61}"/>
                </a:ext>
              </a:extLst>
            </p:cNvPr>
            <p:cNvSpPr/>
            <p:nvPr/>
          </p:nvSpPr>
          <p:spPr>
            <a:xfrm>
              <a:off x="4810259" y="5332072"/>
              <a:ext cx="327500" cy="390262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F33013F-C420-42A1-9EB3-0C1A31C9D802}"/>
              </a:ext>
            </a:extLst>
          </p:cNvPr>
          <p:cNvSpPr/>
          <p:nvPr/>
        </p:nvSpPr>
        <p:spPr>
          <a:xfrm>
            <a:off x="4297119" y="17662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058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F6FB4-6042-4020-9611-9B8C2D462BB5}"/>
              </a:ext>
            </a:extLst>
          </p:cNvPr>
          <p:cNvSpPr/>
          <p:nvPr/>
        </p:nvSpPr>
        <p:spPr>
          <a:xfrm>
            <a:off x="5590494" y="2256761"/>
            <a:ext cx="64011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4AA806-AD57-435F-85A8-278C2650478A}"/>
              </a:ext>
            </a:extLst>
          </p:cNvPr>
          <p:cNvCxnSpPr/>
          <p:nvPr/>
        </p:nvCxnSpPr>
        <p:spPr>
          <a:xfrm flipV="1">
            <a:off x="0" y="41148000"/>
            <a:ext cx="3442103" cy="126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8A48B59-E184-4888-A113-C2AEE4B53534}"/>
              </a:ext>
            </a:extLst>
          </p:cNvPr>
          <p:cNvSpPr/>
          <p:nvPr/>
        </p:nvSpPr>
        <p:spPr>
          <a:xfrm rot="2700000">
            <a:off x="9732907" y="153760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743EB6D-BC3A-4710-8728-18CD4D462F2F}"/>
              </a:ext>
            </a:extLst>
          </p:cNvPr>
          <p:cNvSpPr/>
          <p:nvPr/>
        </p:nvSpPr>
        <p:spPr>
          <a:xfrm rot="2700000">
            <a:off x="9509841" y="39635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0A887E-EBFF-4A14-8786-438F89DD02DC}"/>
              </a:ext>
            </a:extLst>
          </p:cNvPr>
          <p:cNvSpPr/>
          <p:nvPr/>
        </p:nvSpPr>
        <p:spPr>
          <a:xfrm rot="2700000">
            <a:off x="9214815" y="61404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6F7408-BEF4-46FF-9438-9A9F24D6EB34}"/>
              </a:ext>
            </a:extLst>
          </p:cNvPr>
          <p:cNvSpPr/>
          <p:nvPr/>
        </p:nvSpPr>
        <p:spPr>
          <a:xfrm rot="8100000">
            <a:off x="-2046525" y="707351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3AB0CF-B3DB-4FCD-B985-72A2A176B82B}"/>
              </a:ext>
            </a:extLst>
          </p:cNvPr>
          <p:cNvSpPr/>
          <p:nvPr/>
        </p:nvSpPr>
        <p:spPr>
          <a:xfrm rot="8100000">
            <a:off x="-1700648" y="825807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44C71E-7C86-41A3-84E9-6BCFEF996BB9}"/>
              </a:ext>
            </a:extLst>
          </p:cNvPr>
          <p:cNvSpPr/>
          <p:nvPr/>
        </p:nvSpPr>
        <p:spPr>
          <a:xfrm rot="8100000">
            <a:off x="-1340740" y="974552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FB7401-C4A7-4C9F-A526-4C81EC887E46}"/>
              </a:ext>
            </a:extLst>
          </p:cNvPr>
          <p:cNvSpPr/>
          <p:nvPr/>
        </p:nvSpPr>
        <p:spPr>
          <a:xfrm rot="2700000">
            <a:off x="-1729123" y="6218562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8649CFA-6288-4F89-9CA0-6F9E34ECD2C1}"/>
              </a:ext>
            </a:extLst>
          </p:cNvPr>
          <p:cNvSpPr/>
          <p:nvPr/>
        </p:nvSpPr>
        <p:spPr>
          <a:xfrm rot="8100000">
            <a:off x="9509840" y="679282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C3D93-D931-4B40-AA3E-330277DD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" y="1631119"/>
            <a:ext cx="3841659" cy="44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A55A92-B616-4C2E-B5AD-DABB506F08D6}"/>
              </a:ext>
            </a:extLst>
          </p:cNvPr>
          <p:cNvSpPr/>
          <p:nvPr/>
        </p:nvSpPr>
        <p:spPr>
          <a:xfrm>
            <a:off x="3107106" y="121479"/>
            <a:ext cx="5692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A4685-B398-4C4A-9672-A5896F95A0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2" y="880981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F0EC2-9DD8-40A9-9C0A-D47E8F11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1" y="890306"/>
            <a:ext cx="3482697" cy="196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1488C-6814-485E-849E-92A7FFA99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54" y="863543"/>
            <a:ext cx="3043639" cy="2072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5C3E89-CE98-49B9-B464-325F589FA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55" y="673972"/>
            <a:ext cx="1790890" cy="2444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9B9330-F4B3-403C-B911-852F55FCD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" y="3685287"/>
            <a:ext cx="2693930" cy="24884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7BA7E8-91B7-462C-BC21-E05FC09124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80" y="3607606"/>
            <a:ext cx="2204579" cy="2204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A01150-6A49-40BA-8676-B7BAA88BE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7" y="4178049"/>
            <a:ext cx="2666700" cy="14742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CCC97E-D6CD-445F-8B18-C8E8735A6D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97" y="4036363"/>
            <a:ext cx="3129986" cy="18558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D282A7-5852-4610-8194-C19BC23B8614}"/>
              </a:ext>
            </a:extLst>
          </p:cNvPr>
          <p:cNvSpPr/>
          <p:nvPr/>
        </p:nvSpPr>
        <p:spPr>
          <a:xfrm>
            <a:off x="1143471" y="2819072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F39C29-8276-4EAB-9E0D-FB1938A24DFD}"/>
              </a:ext>
            </a:extLst>
          </p:cNvPr>
          <p:cNvSpPr/>
          <p:nvPr/>
        </p:nvSpPr>
        <p:spPr>
          <a:xfrm>
            <a:off x="3695717" y="2641248"/>
            <a:ext cx="1048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907C96-9C30-4EF3-978B-B1406BBDFC0B}"/>
              </a:ext>
            </a:extLst>
          </p:cNvPr>
          <p:cNvSpPr/>
          <p:nvPr/>
        </p:nvSpPr>
        <p:spPr>
          <a:xfrm>
            <a:off x="6960055" y="2876121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79C942-232D-4F30-98B7-A1ACBEFD8A37}"/>
              </a:ext>
            </a:extLst>
          </p:cNvPr>
          <p:cNvSpPr/>
          <p:nvPr/>
        </p:nvSpPr>
        <p:spPr>
          <a:xfrm>
            <a:off x="10315407" y="2967047"/>
            <a:ext cx="81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D6EADB-21F6-4037-8089-D94D568CB203}"/>
              </a:ext>
            </a:extLst>
          </p:cNvPr>
          <p:cNvSpPr/>
          <p:nvPr/>
        </p:nvSpPr>
        <p:spPr>
          <a:xfrm>
            <a:off x="775987" y="5845456"/>
            <a:ext cx="109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FD40F0A-CAD3-45AA-8C8E-E94AECBE7A7A}"/>
              </a:ext>
            </a:extLst>
          </p:cNvPr>
          <p:cNvSpPr/>
          <p:nvPr/>
        </p:nvSpPr>
        <p:spPr>
          <a:xfrm>
            <a:off x="2992316" y="5861795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E9A5701-8DC7-4CFD-87AC-2D1DF3C98958}"/>
              </a:ext>
            </a:extLst>
          </p:cNvPr>
          <p:cNvSpPr/>
          <p:nvPr/>
        </p:nvSpPr>
        <p:spPr>
          <a:xfrm>
            <a:off x="5567639" y="5722334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রোস্ট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81B81D0-5314-4CA7-B1BA-9172D000CE29}"/>
              </a:ext>
            </a:extLst>
          </p:cNvPr>
          <p:cNvSpPr/>
          <p:nvPr/>
        </p:nvSpPr>
        <p:spPr>
          <a:xfrm>
            <a:off x="9324939" y="5576123"/>
            <a:ext cx="1765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1D9302F-0418-4764-9D48-FA2103927A96}"/>
              </a:ext>
            </a:extLst>
          </p:cNvPr>
          <p:cNvSpPr/>
          <p:nvPr/>
        </p:nvSpPr>
        <p:spPr>
          <a:xfrm>
            <a:off x="804041" y="2009372"/>
            <a:ext cx="62472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B66BFC5-651F-4B58-B631-B7CE339D6695}"/>
              </a:ext>
            </a:extLst>
          </p:cNvPr>
          <p:cNvSpPr/>
          <p:nvPr/>
        </p:nvSpPr>
        <p:spPr>
          <a:xfrm>
            <a:off x="303917" y="4079924"/>
            <a:ext cx="1150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8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355AA-9639-41A8-B840-4E6656475248}"/>
              </a:ext>
            </a:extLst>
          </p:cNvPr>
          <p:cNvSpPr/>
          <p:nvPr/>
        </p:nvSpPr>
        <p:spPr>
          <a:xfrm>
            <a:off x="3075604" y="433634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</a:rPr>
              <a:t>চল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আজকে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আমরা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পড়ব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22264-DA5B-4C77-8910-B96D4B3F77B3}"/>
              </a:ext>
            </a:extLst>
          </p:cNvPr>
          <p:cNvSpPr/>
          <p:nvPr/>
        </p:nvSpPr>
        <p:spPr>
          <a:xfrm>
            <a:off x="1435998" y="2151500"/>
            <a:ext cx="9164689" cy="4508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Star: 32 Points 88">
            <a:extLst>
              <a:ext uri="{FF2B5EF4-FFF2-40B4-BE49-F238E27FC236}">
                <a16:creationId xmlns:a16="http://schemas.microsoft.com/office/drawing/2014/main" id="{1E7B4BD5-9033-40CC-8ECB-2B2B5D28CE99}"/>
              </a:ext>
            </a:extLst>
          </p:cNvPr>
          <p:cNvSpPr/>
          <p:nvPr/>
        </p:nvSpPr>
        <p:spPr>
          <a:xfrm>
            <a:off x="932051" y="472024"/>
            <a:ext cx="757320" cy="768201"/>
          </a:xfrm>
          <a:prstGeom prst="star3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tar: 32 Points 89">
            <a:extLst>
              <a:ext uri="{FF2B5EF4-FFF2-40B4-BE49-F238E27FC236}">
                <a16:creationId xmlns:a16="http://schemas.microsoft.com/office/drawing/2014/main" id="{1DF563C9-FBA4-4C6A-AA9B-7E3863A46EA9}"/>
              </a:ext>
            </a:extLst>
          </p:cNvPr>
          <p:cNvSpPr/>
          <p:nvPr/>
        </p:nvSpPr>
        <p:spPr>
          <a:xfrm>
            <a:off x="10815411" y="464125"/>
            <a:ext cx="757319" cy="768201"/>
          </a:xfrm>
          <a:prstGeom prst="star3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549E6BA3-C451-4C94-945E-2CB48F23B6B5}"/>
              </a:ext>
            </a:extLst>
          </p:cNvPr>
          <p:cNvSpPr/>
          <p:nvPr/>
        </p:nvSpPr>
        <p:spPr>
          <a:xfrm>
            <a:off x="2869886" y="323760"/>
            <a:ext cx="6011155" cy="1054057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706540" y="240484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78FD8-AB1A-4ADD-B854-404E78C9ADEB}"/>
              </a:ext>
            </a:extLst>
          </p:cNvPr>
          <p:cNvSpPr/>
          <p:nvPr/>
        </p:nvSpPr>
        <p:spPr>
          <a:xfrm>
            <a:off x="252250" y="2214532"/>
            <a:ext cx="118248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৮.১.১ </a:t>
            </a:r>
            <a:r>
              <a:rPr lang="as-IN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b="1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6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66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cap="none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988288-AC9D-42FC-B0F6-F51170AF8CC1}"/>
              </a:ext>
            </a:extLst>
          </p:cNvPr>
          <p:cNvGrpSpPr/>
          <p:nvPr/>
        </p:nvGrpSpPr>
        <p:grpSpPr>
          <a:xfrm>
            <a:off x="335434" y="-937434"/>
            <a:ext cx="731860" cy="2971336"/>
            <a:chOff x="630394" y="-1453615"/>
            <a:chExt cx="731860" cy="2971336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B8E2A25-F7F1-4333-A19B-303EBC901260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002B91-9A5C-4E62-8FED-5B75800B35EB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549EC3-F531-4003-8FF8-CBC40333E98F}"/>
              </a:ext>
            </a:extLst>
          </p:cNvPr>
          <p:cNvGrpSpPr/>
          <p:nvPr/>
        </p:nvGrpSpPr>
        <p:grpSpPr>
          <a:xfrm>
            <a:off x="1176093" y="-1361699"/>
            <a:ext cx="731860" cy="2971336"/>
            <a:chOff x="630394" y="-1453615"/>
            <a:chExt cx="731860" cy="2971336"/>
          </a:xfrm>
        </p:grpSpPr>
        <p:sp>
          <p:nvSpPr>
            <p:cNvPr id="89" name="Star: 5 Points 88">
              <a:extLst>
                <a:ext uri="{FF2B5EF4-FFF2-40B4-BE49-F238E27FC236}">
                  <a16:creationId xmlns:a16="http://schemas.microsoft.com/office/drawing/2014/main" id="{2DA13C27-4C35-43D2-BBC4-4F2AE7F2FFD0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E9C4818-399F-4EFC-955F-3911634C2CA6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DE31C6E-94B7-47FA-A470-A8CDA46B3CA9}"/>
              </a:ext>
            </a:extLst>
          </p:cNvPr>
          <p:cNvGrpSpPr/>
          <p:nvPr/>
        </p:nvGrpSpPr>
        <p:grpSpPr>
          <a:xfrm>
            <a:off x="2076310" y="-1739845"/>
            <a:ext cx="731860" cy="2971336"/>
            <a:chOff x="630394" y="-1453615"/>
            <a:chExt cx="731860" cy="2971336"/>
          </a:xfrm>
        </p:grpSpPr>
        <p:sp>
          <p:nvSpPr>
            <p:cNvPr id="92" name="Star: 5 Points 91">
              <a:extLst>
                <a:ext uri="{FF2B5EF4-FFF2-40B4-BE49-F238E27FC236}">
                  <a16:creationId xmlns:a16="http://schemas.microsoft.com/office/drawing/2014/main" id="{3592DD13-7C26-496B-85EC-11DD59D22B77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0110C32-AF08-4570-BB4B-C82FA2C859BA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EAB347F-6BF7-4712-B416-A4CD14C92CC4}"/>
              </a:ext>
            </a:extLst>
          </p:cNvPr>
          <p:cNvGrpSpPr/>
          <p:nvPr/>
        </p:nvGrpSpPr>
        <p:grpSpPr>
          <a:xfrm>
            <a:off x="8872377" y="-1760479"/>
            <a:ext cx="731860" cy="2971336"/>
            <a:chOff x="630394" y="-1453615"/>
            <a:chExt cx="731860" cy="2971336"/>
          </a:xfrm>
        </p:grpSpPr>
        <p:sp>
          <p:nvSpPr>
            <p:cNvPr id="95" name="Star: 5 Points 94">
              <a:extLst>
                <a:ext uri="{FF2B5EF4-FFF2-40B4-BE49-F238E27FC236}">
                  <a16:creationId xmlns:a16="http://schemas.microsoft.com/office/drawing/2014/main" id="{AAD92ED6-95F0-4DF0-A82A-D73273A6174D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174EDF2-A332-419F-918F-0899BDE1A295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8F75BC4-11F9-47E8-9FEF-A0E6277FDD9F}"/>
              </a:ext>
            </a:extLst>
          </p:cNvPr>
          <p:cNvGrpSpPr/>
          <p:nvPr/>
        </p:nvGrpSpPr>
        <p:grpSpPr>
          <a:xfrm>
            <a:off x="9786101" y="-1354519"/>
            <a:ext cx="731860" cy="2971336"/>
            <a:chOff x="630394" y="-1453615"/>
            <a:chExt cx="731860" cy="2971336"/>
          </a:xfrm>
        </p:grpSpPr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24227CDA-4706-456C-A980-2BECD88D9BAA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9BFF9C-1E49-48DE-ADC2-6CC98A31EFB3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155A52A-2C15-4B40-9222-0C53D033C614}"/>
              </a:ext>
            </a:extLst>
          </p:cNvPr>
          <p:cNvGrpSpPr/>
          <p:nvPr/>
        </p:nvGrpSpPr>
        <p:grpSpPr>
          <a:xfrm>
            <a:off x="10799687" y="-995943"/>
            <a:ext cx="731860" cy="2971336"/>
            <a:chOff x="630394" y="-1453615"/>
            <a:chExt cx="731860" cy="2971336"/>
          </a:xfrm>
        </p:grpSpPr>
        <p:sp>
          <p:nvSpPr>
            <p:cNvPr id="101" name="Star: 5 Points 100">
              <a:extLst>
                <a:ext uri="{FF2B5EF4-FFF2-40B4-BE49-F238E27FC236}">
                  <a16:creationId xmlns:a16="http://schemas.microsoft.com/office/drawing/2014/main" id="{423E9532-3385-4B2A-88A1-DF16B46FDD09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7B60569-497E-4EFB-A87E-12B898D5B213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C873A10-1715-4143-8842-5E1612B6B25B}"/>
              </a:ext>
            </a:extLst>
          </p:cNvPr>
          <p:cNvSpPr/>
          <p:nvPr/>
        </p:nvSpPr>
        <p:spPr>
          <a:xfrm>
            <a:off x="3090548" y="427011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254837-4906-4156-B8A5-F45CF3FF2A17}"/>
              </a:ext>
            </a:extLst>
          </p:cNvPr>
          <p:cNvSpPr/>
          <p:nvPr/>
        </p:nvSpPr>
        <p:spPr>
          <a:xfrm>
            <a:off x="3398197" y="54393"/>
            <a:ext cx="50129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61F9D2-C3FE-45CD-94C7-03DB38E544A4}"/>
              </a:ext>
            </a:extLst>
          </p:cNvPr>
          <p:cNvSpPr/>
          <p:nvPr/>
        </p:nvSpPr>
        <p:spPr>
          <a:xfrm>
            <a:off x="1055801" y="1210163"/>
            <a:ext cx="5389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D94EBFA-88F0-40A8-8526-C91F97066BA1}"/>
              </a:ext>
            </a:extLst>
          </p:cNvPr>
          <p:cNvSpPr/>
          <p:nvPr/>
        </p:nvSpPr>
        <p:spPr>
          <a:xfrm>
            <a:off x="1089207" y="4158900"/>
            <a:ext cx="556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0B6D3-E5A3-45F5-95EA-C9861B1AB55B}"/>
              </a:ext>
            </a:extLst>
          </p:cNvPr>
          <p:cNvSpPr/>
          <p:nvPr/>
        </p:nvSpPr>
        <p:spPr>
          <a:xfrm>
            <a:off x="7424359" y="1241977"/>
            <a:ext cx="146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60E349-3E16-4FC1-8A7A-06A2244A7E5D}"/>
              </a:ext>
            </a:extLst>
          </p:cNvPr>
          <p:cNvSpPr/>
          <p:nvPr/>
        </p:nvSpPr>
        <p:spPr>
          <a:xfrm>
            <a:off x="9044549" y="1227182"/>
            <a:ext cx="114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196E0A6-779E-40FE-8704-48D770579EF8}"/>
              </a:ext>
            </a:extLst>
          </p:cNvPr>
          <p:cNvSpPr/>
          <p:nvPr/>
        </p:nvSpPr>
        <p:spPr>
          <a:xfrm>
            <a:off x="10348947" y="1227182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33955C-4518-4BDB-ADEB-245CFA34929B}"/>
              </a:ext>
            </a:extLst>
          </p:cNvPr>
          <p:cNvSpPr/>
          <p:nvPr/>
        </p:nvSpPr>
        <p:spPr>
          <a:xfrm>
            <a:off x="957524" y="230345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890E712-8C6B-499E-AB77-700CAB2C4D83}"/>
              </a:ext>
            </a:extLst>
          </p:cNvPr>
          <p:cNvSpPr/>
          <p:nvPr/>
        </p:nvSpPr>
        <p:spPr>
          <a:xfrm>
            <a:off x="2197843" y="2294660"/>
            <a:ext cx="81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30936F5-3615-43CD-8B24-A1DB7E183127}"/>
              </a:ext>
            </a:extLst>
          </p:cNvPr>
          <p:cNvSpPr/>
          <p:nvPr/>
        </p:nvSpPr>
        <p:spPr>
          <a:xfrm>
            <a:off x="3089845" y="2294660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AA35C31-F7ED-40DC-AEFA-9E3A29FCD1F5}"/>
              </a:ext>
            </a:extLst>
          </p:cNvPr>
          <p:cNvSpPr/>
          <p:nvPr/>
        </p:nvSpPr>
        <p:spPr>
          <a:xfrm>
            <a:off x="6917750" y="4124358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1CED8F-287E-49DE-BD60-FFE9BA5D6A94}"/>
              </a:ext>
            </a:extLst>
          </p:cNvPr>
          <p:cNvSpPr/>
          <p:nvPr/>
        </p:nvSpPr>
        <p:spPr>
          <a:xfrm>
            <a:off x="8115705" y="4134069"/>
            <a:ext cx="122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221D87A-E9AC-4E34-AF87-B1395D70ED30}"/>
              </a:ext>
            </a:extLst>
          </p:cNvPr>
          <p:cNvSpPr/>
          <p:nvPr/>
        </p:nvSpPr>
        <p:spPr>
          <a:xfrm>
            <a:off x="9307427" y="4143780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শাখসবজি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FF63905-6452-489C-AFEC-0C782101449F}"/>
              </a:ext>
            </a:extLst>
          </p:cNvPr>
          <p:cNvSpPr/>
          <p:nvPr/>
        </p:nvSpPr>
        <p:spPr>
          <a:xfrm>
            <a:off x="2761381" y="5060401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16973F6-0A6D-41FD-A15E-74A6140C493F}"/>
              </a:ext>
            </a:extLst>
          </p:cNvPr>
          <p:cNvSpPr/>
          <p:nvPr/>
        </p:nvSpPr>
        <p:spPr>
          <a:xfrm>
            <a:off x="391395" y="5006831"/>
            <a:ext cx="2295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7A4B3E-FE31-4A31-BA99-F86AE5134D04}"/>
              </a:ext>
            </a:extLst>
          </p:cNvPr>
          <p:cNvSpPr/>
          <p:nvPr/>
        </p:nvSpPr>
        <p:spPr>
          <a:xfrm>
            <a:off x="3986396" y="5065363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CF6210-DC85-4D62-99C6-70E389B6F63C}"/>
              </a:ext>
            </a:extLst>
          </p:cNvPr>
          <p:cNvSpPr/>
          <p:nvPr/>
        </p:nvSpPr>
        <p:spPr>
          <a:xfrm>
            <a:off x="5233612" y="5081883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কাঠাঁল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331CD5C-AFD2-474B-AE42-30209ECBB370}"/>
              </a:ext>
            </a:extLst>
          </p:cNvPr>
          <p:cNvSpPr/>
          <p:nvPr/>
        </p:nvSpPr>
        <p:spPr>
          <a:xfrm>
            <a:off x="7095243" y="5123661"/>
            <a:ext cx="125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0DA88F3-DC77-444B-8E60-23B19EE92BA6}"/>
              </a:ext>
            </a:extLst>
          </p:cNvPr>
          <p:cNvSpPr/>
          <p:nvPr/>
        </p:nvSpPr>
        <p:spPr>
          <a:xfrm>
            <a:off x="8356854" y="5150072"/>
            <a:ext cx="1681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8" grpId="0"/>
      <p:bldP spid="4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E2194-629B-4448-8ADA-C0EC06183559}"/>
              </a:ext>
            </a:extLst>
          </p:cNvPr>
          <p:cNvSpPr/>
          <p:nvPr/>
        </p:nvSpPr>
        <p:spPr>
          <a:xfrm>
            <a:off x="4250082" y="275756"/>
            <a:ext cx="320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7C141-1F4B-4DA8-9423-10B486E6C0E6}"/>
              </a:ext>
            </a:extLst>
          </p:cNvPr>
          <p:cNvSpPr/>
          <p:nvPr/>
        </p:nvSpPr>
        <p:spPr>
          <a:xfrm>
            <a:off x="211623" y="1296958"/>
            <a:ext cx="9825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5A2964-63B1-48BA-AAB9-312D2E39EA23}"/>
              </a:ext>
            </a:extLst>
          </p:cNvPr>
          <p:cNvSpPr/>
          <p:nvPr/>
        </p:nvSpPr>
        <p:spPr>
          <a:xfrm>
            <a:off x="292510" y="3067791"/>
            <a:ext cx="45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16A2C2-A98A-4A65-AA6E-0F2523528AB9}"/>
              </a:ext>
            </a:extLst>
          </p:cNvPr>
          <p:cNvSpPr/>
          <p:nvPr/>
        </p:nvSpPr>
        <p:spPr>
          <a:xfrm>
            <a:off x="547138" y="4805988"/>
            <a:ext cx="9209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BE9A7C-1718-41B4-A179-C5CB5787F211}"/>
              </a:ext>
            </a:extLst>
          </p:cNvPr>
          <p:cNvSpPr/>
          <p:nvPr/>
        </p:nvSpPr>
        <p:spPr>
          <a:xfrm>
            <a:off x="877316" y="2142597"/>
            <a:ext cx="305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8C2F4FB-C1D1-4519-9C14-80CE3A6DA2FB}"/>
              </a:ext>
            </a:extLst>
          </p:cNvPr>
          <p:cNvSpPr/>
          <p:nvPr/>
        </p:nvSpPr>
        <p:spPr>
          <a:xfrm>
            <a:off x="684400" y="3890467"/>
            <a:ext cx="971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EE7C36-5CA2-4F68-A6ED-9003E91F7B66}"/>
              </a:ext>
            </a:extLst>
          </p:cNvPr>
          <p:cNvSpPr/>
          <p:nvPr/>
        </p:nvSpPr>
        <p:spPr>
          <a:xfrm>
            <a:off x="801718" y="5749298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ুষ্টির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3C9FD-7FCA-4367-B88B-FDB367D14B42}"/>
              </a:ext>
            </a:extLst>
          </p:cNvPr>
          <p:cNvSpPr/>
          <p:nvPr/>
        </p:nvSpPr>
        <p:spPr>
          <a:xfrm>
            <a:off x="302981" y="1712151"/>
            <a:ext cx="11649659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ৃদ্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জনীয়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43393-45F2-4286-8C93-83CFBAD9ED57}"/>
              </a:ext>
            </a:extLst>
          </p:cNvPr>
          <p:cNvSpPr/>
          <p:nvPr/>
        </p:nvSpPr>
        <p:spPr>
          <a:xfrm>
            <a:off x="4418699" y="-84221"/>
            <a:ext cx="276389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9575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794</Words>
  <Application>Microsoft Office PowerPoint</Application>
  <PresentationFormat>Widescreen</PresentationFormat>
  <Paragraphs>130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pc</cp:lastModifiedBy>
  <cp:revision>139</cp:revision>
  <dcterms:created xsi:type="dcterms:W3CDTF">2020-05-29T04:27:44Z</dcterms:created>
  <dcterms:modified xsi:type="dcterms:W3CDTF">2020-06-30T02:51:01Z</dcterms:modified>
</cp:coreProperties>
</file>