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5795" y="-152400"/>
            <a:ext cx="9265920" cy="6858001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Flowchart: Decision 5"/>
          <p:cNvSpPr/>
          <p:nvPr/>
        </p:nvSpPr>
        <p:spPr>
          <a:xfrm>
            <a:off x="949234" y="1630680"/>
            <a:ext cx="1905000" cy="2895600"/>
          </a:xfrm>
          <a:prstGeom prst="flowChartDecisi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273084" y="2509390"/>
            <a:ext cx="12573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শ্বা</a:t>
            </a:r>
            <a:endParaRPr lang="en-US" sz="8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Flowchart: Decision 7"/>
          <p:cNvSpPr/>
          <p:nvPr/>
        </p:nvSpPr>
        <p:spPr>
          <a:xfrm>
            <a:off x="2854234" y="1630680"/>
            <a:ext cx="1665514" cy="2895600"/>
          </a:xfrm>
          <a:prstGeom prst="flowChartDecisi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Decision 8"/>
          <p:cNvSpPr/>
          <p:nvPr/>
        </p:nvSpPr>
        <p:spPr>
          <a:xfrm>
            <a:off x="4537165" y="1630680"/>
            <a:ext cx="1905000" cy="2895600"/>
          </a:xfrm>
          <a:prstGeom prst="flowChartDecisi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Decision 9"/>
          <p:cNvSpPr/>
          <p:nvPr/>
        </p:nvSpPr>
        <p:spPr>
          <a:xfrm>
            <a:off x="6477000" y="1652451"/>
            <a:ext cx="1905000" cy="2895600"/>
          </a:xfrm>
          <a:prstGeom prst="flowChartDecisi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solidFill>
                  <a:srgbClr val="00B0F0"/>
                </a:solidFill>
              </a:rPr>
              <a:t> 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91691" y="2386280"/>
            <a:ext cx="990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গ</a:t>
            </a:r>
            <a:r>
              <a:rPr lang="bn-BD" sz="9600" dirty="0" smtClean="0"/>
              <a:t> </a:t>
            </a:r>
            <a:endParaRPr lang="en-US" sz="9600" dirty="0"/>
          </a:p>
        </p:txBody>
      </p:sp>
      <p:sp>
        <p:nvSpPr>
          <p:cNvPr id="12" name="TextBox 11"/>
          <p:cNvSpPr txBox="1"/>
          <p:nvPr/>
        </p:nvSpPr>
        <p:spPr>
          <a:xfrm>
            <a:off x="4876800" y="2263169"/>
            <a:ext cx="91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ত</a:t>
            </a:r>
            <a:endParaRPr lang="en-US" sz="9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31874" y="2309335"/>
            <a:ext cx="914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ম</a:t>
            </a:r>
            <a:r>
              <a:rPr lang="bn-BD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en-US" sz="9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Cloud Callout 13"/>
          <p:cNvSpPr/>
          <p:nvPr/>
        </p:nvSpPr>
        <p:spPr>
          <a:xfrm>
            <a:off x="2133600" y="4343400"/>
            <a:ext cx="5029200" cy="1524000"/>
          </a:xfrm>
          <a:prstGeom prst="cloud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loud Callout 14"/>
          <p:cNvSpPr/>
          <p:nvPr/>
        </p:nvSpPr>
        <p:spPr>
          <a:xfrm>
            <a:off x="2005148" y="533400"/>
            <a:ext cx="5029200" cy="1295400"/>
          </a:xfrm>
          <a:prstGeom prst="cloudCallou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060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30" t="14286" r="17100" b="15618"/>
          <a:stretch/>
        </p:blipFill>
        <p:spPr>
          <a:xfrm>
            <a:off x="304800" y="1524000"/>
            <a:ext cx="3352800" cy="4953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04800" y="1524000"/>
            <a:ext cx="3429000" cy="5105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114800" y="1524000"/>
            <a:ext cx="4572000" cy="5105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191000" y="1738342"/>
            <a:ext cx="4419600" cy="4524315"/>
          </a:xfrm>
          <a:prstGeom prst="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bn-BD" sz="3600" dirty="0" smtClean="0"/>
              <a:t>মোহাম্মদ  দাউদ  </a:t>
            </a:r>
          </a:p>
          <a:p>
            <a:r>
              <a:rPr lang="bn-BD" sz="3600" dirty="0"/>
              <a:t> </a:t>
            </a:r>
            <a:r>
              <a:rPr lang="bn-BD" sz="3600" dirty="0" smtClean="0"/>
              <a:t>  সিনিয়র শিক্ষক </a:t>
            </a:r>
          </a:p>
          <a:p>
            <a:r>
              <a:rPr lang="bn-BD" sz="3600" dirty="0"/>
              <a:t>র</a:t>
            </a:r>
            <a:r>
              <a:rPr lang="bn-BD" sz="3600" dirty="0" smtClean="0"/>
              <a:t>তন পুর হাজি ছৈয়দের রহমানস্মৃতি উচ্চ বিদ্যালয় ।</a:t>
            </a:r>
          </a:p>
          <a:p>
            <a:r>
              <a:rPr lang="bn-BD" sz="3600" dirty="0"/>
              <a:t> </a:t>
            </a:r>
            <a:r>
              <a:rPr lang="bn-BD" sz="3600" dirty="0" smtClean="0"/>
              <a:t>রতন পুর , বিরলি। </a:t>
            </a:r>
          </a:p>
          <a:p>
            <a:r>
              <a:rPr lang="bn-BD" sz="3600" dirty="0"/>
              <a:t> </a:t>
            </a:r>
            <a:r>
              <a:rPr lang="bn-BD" sz="3600" dirty="0" smtClean="0"/>
              <a:t>ফেনি সদর । </a:t>
            </a:r>
          </a:p>
          <a:p>
            <a:r>
              <a:rPr lang="bn-BD" sz="3600" dirty="0"/>
              <a:t> </a:t>
            </a:r>
            <a:r>
              <a:rPr lang="bn-BD" sz="3600" dirty="0" smtClean="0"/>
              <a:t>   ফেনি </a:t>
            </a:r>
            <a:endParaRPr lang="en-US" sz="3600" dirty="0"/>
          </a:p>
        </p:txBody>
      </p:sp>
      <p:sp>
        <p:nvSpPr>
          <p:cNvPr id="8" name="Flowchart: Decision 7"/>
          <p:cNvSpPr/>
          <p:nvPr/>
        </p:nvSpPr>
        <p:spPr>
          <a:xfrm>
            <a:off x="304800" y="381000"/>
            <a:ext cx="1066800" cy="762000"/>
          </a:xfrm>
          <a:prstGeom prst="flowChartDecisi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95300" y="473967"/>
            <a:ext cx="685800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bn-BD" sz="3200" dirty="0" smtClean="0"/>
              <a:t>শি </a:t>
            </a:r>
            <a:endParaRPr lang="en-US" sz="3200" dirty="0"/>
          </a:p>
        </p:txBody>
      </p:sp>
      <p:sp>
        <p:nvSpPr>
          <p:cNvPr id="10" name="Flowchart: Decision 9"/>
          <p:cNvSpPr/>
          <p:nvPr/>
        </p:nvSpPr>
        <p:spPr>
          <a:xfrm>
            <a:off x="1319349" y="365369"/>
            <a:ext cx="1066800" cy="762000"/>
          </a:xfrm>
          <a:prstGeom prst="flowChartDecisi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Decision 10"/>
          <p:cNvSpPr/>
          <p:nvPr/>
        </p:nvSpPr>
        <p:spPr>
          <a:xfrm>
            <a:off x="2333898" y="349738"/>
            <a:ext cx="1066800" cy="762000"/>
          </a:xfrm>
          <a:prstGeom prst="flowChartDecisi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Decision 11"/>
          <p:cNvSpPr/>
          <p:nvPr/>
        </p:nvSpPr>
        <p:spPr>
          <a:xfrm>
            <a:off x="3348447" y="334107"/>
            <a:ext cx="1066800" cy="762000"/>
          </a:xfrm>
          <a:prstGeom prst="flowChartDecisi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Decision 12"/>
          <p:cNvSpPr/>
          <p:nvPr/>
        </p:nvSpPr>
        <p:spPr>
          <a:xfrm>
            <a:off x="4362996" y="318476"/>
            <a:ext cx="1066800" cy="762000"/>
          </a:xfrm>
          <a:prstGeom prst="flowChartDecisio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Decision 13"/>
          <p:cNvSpPr/>
          <p:nvPr/>
        </p:nvSpPr>
        <p:spPr>
          <a:xfrm>
            <a:off x="5377545" y="302845"/>
            <a:ext cx="1066800" cy="762000"/>
          </a:xfrm>
          <a:prstGeom prst="flowChartDecisi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Decision 14"/>
          <p:cNvSpPr/>
          <p:nvPr/>
        </p:nvSpPr>
        <p:spPr>
          <a:xfrm>
            <a:off x="6392094" y="287214"/>
            <a:ext cx="1066800" cy="762000"/>
          </a:xfrm>
          <a:prstGeom prst="flowChartDecision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Decision 15"/>
          <p:cNvSpPr/>
          <p:nvPr/>
        </p:nvSpPr>
        <p:spPr>
          <a:xfrm>
            <a:off x="7406643" y="271583"/>
            <a:ext cx="1066800" cy="762000"/>
          </a:xfrm>
          <a:prstGeom prst="flowChartDecisi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607820" y="478320"/>
            <a:ext cx="726078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bn-BD" sz="3200" dirty="0" smtClean="0"/>
              <a:t>ক্ষ </a:t>
            </a:r>
            <a:endParaRPr lang="en-US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2497184" y="542594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কে</a:t>
            </a:r>
            <a:endParaRPr lang="en-US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3694611" y="469613"/>
            <a:ext cx="70539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bn-BD" sz="3200" dirty="0" smtClean="0"/>
              <a:t>র</a:t>
            </a:r>
            <a:endParaRPr lang="en-US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4648200" y="469612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প</a:t>
            </a:r>
            <a:endParaRPr lang="en-US" sz="3200" dirty="0"/>
          </a:p>
        </p:txBody>
      </p:sp>
      <p:sp>
        <p:nvSpPr>
          <p:cNvPr id="21" name="TextBox 20"/>
          <p:cNvSpPr txBox="1"/>
          <p:nvPr/>
        </p:nvSpPr>
        <p:spPr>
          <a:xfrm>
            <a:off x="5636623" y="482897"/>
            <a:ext cx="533400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bn-BD" sz="3200" dirty="0" smtClean="0"/>
              <a:t>রি</a:t>
            </a:r>
            <a:endParaRPr lang="en-US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6705600" y="430795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/>
              <a:t>চ</a:t>
            </a:r>
            <a:endParaRPr lang="en-US" sz="3600" dirty="0"/>
          </a:p>
        </p:txBody>
      </p:sp>
      <p:sp>
        <p:nvSpPr>
          <p:cNvPr id="23" name="TextBox 22"/>
          <p:cNvSpPr txBox="1"/>
          <p:nvPr/>
        </p:nvSpPr>
        <p:spPr>
          <a:xfrm>
            <a:off x="7696200" y="43835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য় </a:t>
            </a:r>
            <a:endParaRPr lang="en-US" sz="3200" dirty="0"/>
          </a:p>
        </p:txBody>
      </p:sp>
      <p:sp>
        <p:nvSpPr>
          <p:cNvPr id="24" name="Rectangle 23"/>
          <p:cNvSpPr/>
          <p:nvPr/>
        </p:nvSpPr>
        <p:spPr>
          <a:xfrm>
            <a:off x="0" y="0"/>
            <a:ext cx="9448800" cy="6934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487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28600"/>
            <a:ext cx="8305800" cy="132343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8000" dirty="0" smtClean="0"/>
              <a:t>  আজকের পাঠ </a:t>
            </a:r>
            <a:endParaRPr lang="en-US" sz="8000" dirty="0"/>
          </a:p>
        </p:txBody>
      </p:sp>
      <p:sp>
        <p:nvSpPr>
          <p:cNvPr id="3" name="Rectangle 2"/>
          <p:cNvSpPr/>
          <p:nvPr/>
        </p:nvSpPr>
        <p:spPr>
          <a:xfrm>
            <a:off x="3581400" y="1676400"/>
            <a:ext cx="5334000" cy="47852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733800" y="1874630"/>
            <a:ext cx="5181599" cy="397031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FF0000"/>
                </a:solidFill>
              </a:rPr>
              <a:t>শ্রেনি = ৭ম </a:t>
            </a:r>
          </a:p>
          <a:p>
            <a:r>
              <a:rPr lang="bn-BD" sz="3600" dirty="0">
                <a:solidFill>
                  <a:srgbClr val="FF0000"/>
                </a:solidFill>
              </a:rPr>
              <a:t> </a:t>
            </a:r>
            <a:r>
              <a:rPr lang="bn-BD" sz="3600" dirty="0" smtClean="0">
                <a:solidFill>
                  <a:srgbClr val="FF0000"/>
                </a:solidFill>
              </a:rPr>
              <a:t>বিষয়- ইসলাম ও নৈতিক শিক্ষা । </a:t>
            </a:r>
          </a:p>
          <a:p>
            <a:r>
              <a:rPr lang="bn-BD" sz="3600" dirty="0">
                <a:solidFill>
                  <a:srgbClr val="FF0000"/>
                </a:solidFill>
              </a:rPr>
              <a:t> </a:t>
            </a:r>
            <a:r>
              <a:rPr lang="bn-BD" sz="3600" dirty="0" smtClean="0">
                <a:solidFill>
                  <a:srgbClr val="FF0000"/>
                </a:solidFill>
              </a:rPr>
              <a:t>কুরান ও হাদিছ অধ্যায় ।</a:t>
            </a:r>
          </a:p>
          <a:p>
            <a:r>
              <a:rPr lang="bn-BD" sz="3600" dirty="0">
                <a:solidFill>
                  <a:srgbClr val="FF0000"/>
                </a:solidFill>
              </a:rPr>
              <a:t> </a:t>
            </a:r>
            <a:r>
              <a:rPr lang="bn-BD" sz="3600" dirty="0" smtClean="0">
                <a:solidFill>
                  <a:srgbClr val="FF0000"/>
                </a:solidFill>
              </a:rPr>
              <a:t> সুরা =তাকাসুর </a:t>
            </a:r>
          </a:p>
          <a:p>
            <a:r>
              <a:rPr lang="bn-BD" sz="3600" dirty="0">
                <a:solidFill>
                  <a:srgbClr val="FF0000"/>
                </a:solidFill>
              </a:rPr>
              <a:t> </a:t>
            </a:r>
            <a:r>
              <a:rPr lang="bn-BD" sz="3600" dirty="0" smtClean="0">
                <a:solidFill>
                  <a:srgbClr val="FF0000"/>
                </a:solidFill>
              </a:rPr>
              <a:t>সময় =৫০ মিনিট । </a:t>
            </a:r>
          </a:p>
          <a:p>
            <a:r>
              <a:rPr lang="bn-BD" sz="3600" dirty="0">
                <a:solidFill>
                  <a:srgbClr val="FF0000"/>
                </a:solidFill>
              </a:rPr>
              <a:t> </a:t>
            </a:r>
            <a:r>
              <a:rPr lang="bn-BD" sz="3600" dirty="0" smtClean="0">
                <a:solidFill>
                  <a:srgbClr val="FF0000"/>
                </a:solidFill>
              </a:rPr>
              <a:t>তারিখ =৩০/০৬/২০২০ </a:t>
            </a:r>
            <a:endParaRPr lang="en-US" sz="3600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aintStrok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676400"/>
            <a:ext cx="2895600" cy="46482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039715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7524" y="228600"/>
            <a:ext cx="5857875" cy="624839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81000"/>
            <a:ext cx="2524125" cy="3429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lowchart: Decision 1"/>
          <p:cNvSpPr/>
          <p:nvPr/>
        </p:nvSpPr>
        <p:spPr>
          <a:xfrm rot="13365360">
            <a:off x="235459" y="3494166"/>
            <a:ext cx="2584331" cy="3671819"/>
          </a:xfrm>
          <a:prstGeom prst="flowChartDecisi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 rot="19195441">
            <a:off x="317306" y="4686614"/>
            <a:ext cx="25355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/>
              <a:t>দেখে </a:t>
            </a:r>
            <a:r>
              <a:rPr lang="bn-BD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দেখে</a:t>
            </a:r>
            <a:r>
              <a:rPr lang="bn-BD" sz="3600" dirty="0" smtClean="0"/>
              <a:t> পড়ি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42676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819400" y="1524000"/>
            <a:ext cx="3276600" cy="335466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3" name="TextBox 2"/>
          <p:cNvSpPr txBox="1"/>
          <p:nvPr/>
        </p:nvSpPr>
        <p:spPr>
          <a:xfrm>
            <a:off x="3276600" y="2133600"/>
            <a:ext cx="2209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 smtClean="0"/>
              <a:t>শিখন  ফল </a:t>
            </a:r>
            <a:endParaRPr lang="en-US" sz="6600" dirty="0"/>
          </a:p>
        </p:txBody>
      </p:sp>
      <p:sp>
        <p:nvSpPr>
          <p:cNvPr id="4" name="Oval 3"/>
          <p:cNvSpPr/>
          <p:nvPr/>
        </p:nvSpPr>
        <p:spPr>
          <a:xfrm>
            <a:off x="5791200" y="462171"/>
            <a:ext cx="2895600" cy="2585829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5" name="Oval 4"/>
          <p:cNvSpPr/>
          <p:nvPr/>
        </p:nvSpPr>
        <p:spPr>
          <a:xfrm>
            <a:off x="5486400" y="3661954"/>
            <a:ext cx="3048000" cy="258644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6" name="Oval 5"/>
          <p:cNvSpPr/>
          <p:nvPr/>
        </p:nvSpPr>
        <p:spPr>
          <a:xfrm>
            <a:off x="762000" y="3962400"/>
            <a:ext cx="2895600" cy="2433429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7" name="Oval 6"/>
          <p:cNvSpPr/>
          <p:nvPr/>
        </p:nvSpPr>
        <p:spPr>
          <a:xfrm>
            <a:off x="609600" y="127566"/>
            <a:ext cx="2895600" cy="243342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8" name="TextBox 7"/>
          <p:cNvSpPr txBox="1"/>
          <p:nvPr/>
        </p:nvSpPr>
        <p:spPr>
          <a:xfrm>
            <a:off x="952500" y="660484"/>
            <a:ext cx="2209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/>
              <a:t>১। সুরা তাকাসুর এর শানে নুযুল বলতে পারবে । 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134100" y="894055"/>
            <a:ext cx="2209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/>
              <a:t>২ । সুরা তাকাসুর এর অর্থ বলতে পারবে ।  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867400" y="4140004"/>
            <a:ext cx="2133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/>
              <a:t>৩ । সুরা তাকাসুর এর শিক্ষা বলতে পারবে ।   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1143000" y="4360986"/>
            <a:ext cx="182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/>
              <a:t>৪। সুরা তাকাসুর এর বাস্তব শিক্ষা কাজে লাগাতে পারবে ।   </a:t>
            </a:r>
            <a:endParaRPr lang="en-US" sz="2000" dirty="0"/>
          </a:p>
        </p:txBody>
      </p:sp>
      <p:sp>
        <p:nvSpPr>
          <p:cNvPr id="12" name="Right Arrow 11"/>
          <p:cNvSpPr/>
          <p:nvPr/>
        </p:nvSpPr>
        <p:spPr>
          <a:xfrm>
            <a:off x="3657600" y="363245"/>
            <a:ext cx="1828800" cy="116075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 rot="5400000">
            <a:off x="7641298" y="3005097"/>
            <a:ext cx="1276749" cy="990600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 rot="10800000">
            <a:off x="3657600" y="4924833"/>
            <a:ext cx="1752598" cy="1327921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 rot="16200000">
            <a:off x="487057" y="2525720"/>
            <a:ext cx="1579008" cy="1454998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05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447800"/>
            <a:ext cx="8610600" cy="52578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2400" y="124361"/>
            <a:ext cx="8763000" cy="132343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8000" dirty="0" smtClean="0">
                <a:solidFill>
                  <a:srgbClr val="FF0000"/>
                </a:solidFill>
              </a:rPr>
              <a:t>    নিরব পাঠ </a:t>
            </a:r>
            <a:endParaRPr lang="en-US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871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Decision 1"/>
          <p:cNvSpPr/>
          <p:nvPr/>
        </p:nvSpPr>
        <p:spPr>
          <a:xfrm>
            <a:off x="3660866" y="0"/>
            <a:ext cx="5257800" cy="2209800"/>
          </a:xfrm>
          <a:prstGeom prst="flowChartDecisi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125686" y="642256"/>
            <a:ext cx="419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/>
              <a:t>দলিয় কাজ </a:t>
            </a:r>
            <a:endParaRPr lang="en-US" sz="6000" dirty="0"/>
          </a:p>
        </p:txBody>
      </p:sp>
      <p:sp>
        <p:nvSpPr>
          <p:cNvPr id="4" name="Flowchart: Decision 3"/>
          <p:cNvSpPr/>
          <p:nvPr/>
        </p:nvSpPr>
        <p:spPr>
          <a:xfrm>
            <a:off x="304800" y="0"/>
            <a:ext cx="3962400" cy="4394537"/>
          </a:xfrm>
          <a:prstGeom prst="flowChartDecisi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22" t="5471" r="4319"/>
          <a:stretch/>
        </p:blipFill>
        <p:spPr bwMode="auto">
          <a:xfrm>
            <a:off x="1357448" y="1117430"/>
            <a:ext cx="1857103" cy="2305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82" t="32103" r="22" b="17663"/>
          <a:stretch/>
        </p:blipFill>
        <p:spPr bwMode="auto">
          <a:xfrm>
            <a:off x="3660866" y="2667000"/>
            <a:ext cx="5330734" cy="295916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609600" y="5922610"/>
            <a:ext cx="7086600" cy="838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77835" y="6080100"/>
            <a:ext cx="369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/>
              <a:t>আয়াতগুলোর অর্থ লিখ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231701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9" y="1552039"/>
            <a:ext cx="8715375" cy="39624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04800" y="222069"/>
            <a:ext cx="8639174" cy="132343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8000" dirty="0" smtClean="0"/>
              <a:t> জোড়ায় কাজ </a:t>
            </a:r>
            <a:endParaRPr lang="en-US" sz="8000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322" t="13435" r="-1" b="35267"/>
          <a:stretch/>
        </p:blipFill>
        <p:spPr bwMode="auto">
          <a:xfrm>
            <a:off x="228599" y="5527502"/>
            <a:ext cx="87153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96055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97" y="1066799"/>
            <a:ext cx="8548687" cy="335280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55398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126</Words>
  <Application>Microsoft Office PowerPoint</Application>
  <PresentationFormat>On-screen Show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mddaud</cp:lastModifiedBy>
  <cp:revision>16</cp:revision>
  <dcterms:created xsi:type="dcterms:W3CDTF">2006-08-16T00:00:00Z</dcterms:created>
  <dcterms:modified xsi:type="dcterms:W3CDTF">2020-06-30T12:31:49Z</dcterms:modified>
</cp:coreProperties>
</file>