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9CCF0-C18C-4D46-A3AF-5D0916BED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2DD097-B076-4602-91E7-33EC3F5B6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34A45-7E36-4F7A-8B20-62CA91801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7FFE-52F9-47E5-9607-CB1B584D809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48F5A-19E8-43A9-9756-421379A42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A5D44-F3C1-4A1E-93AD-EA6802984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5E3B-64C5-4292-A7CE-ED384AA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7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B3B17-100C-436B-848E-4A29F02DE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468209-160A-40E9-B594-E2EACFFC6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43855-82DE-44D0-9E38-4A944F91E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7FFE-52F9-47E5-9607-CB1B584D809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F3479-97A3-4960-A203-866A8DFA7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08A32-DBC1-48B8-A8B6-B9CF2454F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5E3B-64C5-4292-A7CE-ED384AA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9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898697-DF99-4BF2-8ED5-8402B515E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F1BD60-B55D-4B9D-BF2F-799044625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983F1-7852-4CD4-8AF1-A4FE37E74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7FFE-52F9-47E5-9607-CB1B584D809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292ED-0FDB-400C-BC3A-2C245C1C8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52BE8-8F2C-4987-B30C-43A401FB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5E3B-64C5-4292-A7CE-ED384AA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6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E6E2F-5F11-4BC7-A047-851E28D58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40C59-BFB4-47BC-8C79-E7F2B1C89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0D7D2-1320-4E7A-8131-B9E45F1DE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7FFE-52F9-47E5-9607-CB1B584D809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09D3D-0C99-42B6-99EA-AA60703E5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BEE44-B869-47A6-8AF0-F148E7BEA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5E3B-64C5-4292-A7CE-ED384AA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36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07375-ACA8-4C57-B4AA-841E9BB0B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844FF-3202-4CA3-A056-F8E0AEE2D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C0B71-1CF2-4C84-979B-6ED547DE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7FFE-52F9-47E5-9607-CB1B584D809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3106E-8B3E-4509-8B26-933351C4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0E882-0ED2-4660-A8AC-5500CB59A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5E3B-64C5-4292-A7CE-ED384AA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2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C20B6-49CF-468A-8833-0069E1DEA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0A906-6FD7-4B99-BEAB-6B30D5977E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CF1FFE-B21E-4F21-945F-286C7EEBF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A9038-CBBB-4E83-9666-338DAC9E4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7FFE-52F9-47E5-9607-CB1B584D809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3F3DA4-4248-4AAC-A54A-151220ED0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D72F0-C2D3-44B3-91F2-CE12970D8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5E3B-64C5-4292-A7CE-ED384AA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4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9ECA0-37BA-46B8-ACC0-9CF958210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E9E01-F1B9-4A1C-ACF7-5E4E8FE60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C3A319-094C-44BE-BCBB-B9639308C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0B536E-06A0-44F4-AA15-059F6FAAF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526DC0-DB03-4A28-8AC5-4E8A1FE76B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18B9FB-DD7A-47C6-8CF0-7DDF63176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7FFE-52F9-47E5-9607-CB1B584D809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AAC472-694A-4B62-9230-3786C9F67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306BD3-4022-4A77-88F7-CE0C01BC1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5E3B-64C5-4292-A7CE-ED384AA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2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5D87A-81CF-4F38-AB28-A2323D49E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5AF827-606E-4321-ABDF-1FACE644B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7FFE-52F9-47E5-9607-CB1B584D809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C68FBF-800A-4858-840C-E0060943F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5C2F01-B60A-4C3B-A582-EC040C545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5E3B-64C5-4292-A7CE-ED384AA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91ABE6-9EE5-40F3-B9DE-4D7777734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7FFE-52F9-47E5-9607-CB1B584D809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9DDF9-F97B-424D-A63A-19A3F84FC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E85715-4AA5-47C0-8464-93F92AE4A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5E3B-64C5-4292-A7CE-ED384AA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18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5BB53-D6F6-441E-9F62-836870B48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BC1F5-B1C7-42F9-8131-F07FC0C8A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417364-71BF-4219-95E5-EC41E3453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80C09B-20E3-47CA-A400-63F3441CC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7FFE-52F9-47E5-9607-CB1B584D809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7C0EE-1EC1-46F1-99BE-41AFBEDC1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FE72A3-91BB-44CA-BB30-7FB50D566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5E3B-64C5-4292-A7CE-ED384AA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1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B8FC9-3FA5-444B-9F1F-3CC60C23D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B7A020-6604-4857-A05D-174504A5A0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C392D3-F763-4F58-BEFA-A47D25CA0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A8D28-EE35-4C90-8B0B-2B38FD99F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7FFE-52F9-47E5-9607-CB1B584D809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7EFF56-4A0B-4B9C-81FC-895BEB84D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2A3501-70B2-4BEF-A421-B628E9CF7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5E3B-64C5-4292-A7CE-ED384AA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5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8131F1-FD60-44E3-A780-DB745F53D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4EF9E-B7C2-4526-954B-0B4255BC8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86590-1705-4E26-9775-AEF969151A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47FFE-52F9-47E5-9607-CB1B584D809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89DF7-3ADC-41A9-BA95-9C401FA96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F0197-5EB3-4731-8740-9993FCC979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E5E3B-64C5-4292-A7CE-ED384AAC4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3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E490E-90F6-4504-9D30-30D23A2481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err="1">
                <a:latin typeface="SutonnyMJ" pitchFamily="2" charset="0"/>
              </a:rPr>
              <a:t>wem&amp;wgjøvwni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ivn&amp;gvwbi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ivwng</a:t>
            </a:r>
            <a:br>
              <a:rPr lang="en-US" dirty="0">
                <a:latin typeface="SutonnyMJ" pitchFamily="2" charset="0"/>
              </a:rPr>
            </a:br>
            <a:r>
              <a:rPr lang="en-US" sz="10000" dirty="0">
                <a:solidFill>
                  <a:srgbClr val="FF0000"/>
                </a:solidFill>
                <a:latin typeface="SutonnyMJ" pitchFamily="2" charset="0"/>
              </a:rPr>
              <a:t>¯^</a:t>
            </a:r>
            <a:r>
              <a:rPr lang="en-US" sz="10000" dirty="0" err="1">
                <a:solidFill>
                  <a:srgbClr val="FF0000"/>
                </a:solidFill>
                <a:latin typeface="SutonnyMJ" pitchFamily="2" charset="0"/>
              </a:rPr>
              <a:t>vMZg</a:t>
            </a:r>
            <a:endParaRPr lang="en-US" sz="10000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7A68B3-AA39-4D67-B7F9-BAFC9C89A3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wkÿ‡Ki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bvg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: †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gvt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AvwRRyj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nK</a:t>
            </a:r>
            <a:endParaRPr lang="en-US" sz="3600" dirty="0">
              <a:solidFill>
                <a:srgbClr val="002060"/>
              </a:solidFill>
              <a:latin typeface="SutonnyMJ" pitchFamily="2" charset="0"/>
            </a:endParaRPr>
          </a:p>
          <a:p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c`ex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: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cÖavb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wkÿK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SutonnyMJ" pitchFamily="2" charset="0"/>
              </a:rPr>
              <a:t>(</a:t>
            </a:r>
            <a:r>
              <a:rPr lang="en-US" sz="2800" dirty="0" err="1">
                <a:solidFill>
                  <a:srgbClr val="002060"/>
                </a:solidFill>
                <a:latin typeface="SutonnyMJ" pitchFamily="2" charset="0"/>
              </a:rPr>
              <a:t>gva¨wgK</a:t>
            </a:r>
            <a:r>
              <a:rPr lang="en-US" sz="28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SutonnyMJ" pitchFamily="2" charset="0"/>
              </a:rPr>
              <a:t>kvLv</a:t>
            </a:r>
            <a:r>
              <a:rPr lang="en-US" sz="2800" dirty="0">
                <a:solidFill>
                  <a:srgbClr val="002060"/>
                </a:solidFill>
                <a:latin typeface="SutonnyMJ" pitchFamily="2" charset="0"/>
              </a:rPr>
              <a:t>)</a:t>
            </a:r>
          </a:p>
          <a:p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cÖwZôv‡bi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bvg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: ‡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kL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iv‡mj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¯‹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zj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GÛ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K‡jR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evÇv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XvKv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138314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0000">
        <p:circle/>
      </p:transition>
    </mc:Choice>
    <mc:Fallback>
      <p:transition spd="slow" advClick="0" advTm="10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9884E-F84F-4DD0-A26D-DAE584C27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 err="1">
                <a:latin typeface="SutonnyMJ" pitchFamily="2" charset="0"/>
              </a:rPr>
              <a:t>AvR‡Ki</a:t>
            </a:r>
            <a:r>
              <a:rPr lang="en-US" sz="5400" b="1" u="sng" dirty="0">
                <a:latin typeface="SutonnyMJ" pitchFamily="2" charset="0"/>
              </a:rPr>
              <a:t> </a:t>
            </a:r>
            <a:r>
              <a:rPr lang="en-US" sz="5400" b="1" u="sng" dirty="0" err="1">
                <a:latin typeface="SutonnyMJ" pitchFamily="2" charset="0"/>
              </a:rPr>
              <a:t>Av‡jvP</a:t>
            </a:r>
            <a:r>
              <a:rPr lang="en-US" sz="5400" b="1" u="sng" dirty="0">
                <a:latin typeface="SutonnyMJ" pitchFamily="2" charset="0"/>
              </a:rPr>
              <a:t>¨ </a:t>
            </a:r>
            <a:r>
              <a:rPr lang="en-US" sz="5400" b="1" u="sng" dirty="0" err="1">
                <a:latin typeface="SutonnyMJ" pitchFamily="2" charset="0"/>
              </a:rPr>
              <a:t>welq</a:t>
            </a:r>
            <a:endParaRPr lang="en-US" sz="5400" b="1" u="sng" dirty="0">
              <a:latin typeface="SutonnyMJ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3C4F8-77F5-4A55-834C-10C44FC01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842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err="1">
                <a:solidFill>
                  <a:srgbClr val="7030A0"/>
                </a:solidFill>
                <a:latin typeface="SutonnyMJ" pitchFamily="2" charset="0"/>
              </a:rPr>
              <a:t>welq</a:t>
            </a:r>
            <a:r>
              <a:rPr lang="en-US" sz="4800" b="1" dirty="0">
                <a:solidFill>
                  <a:srgbClr val="7030A0"/>
                </a:solidFill>
                <a:latin typeface="SutonnyMJ" pitchFamily="2" charset="0"/>
              </a:rPr>
              <a:t>: </a:t>
            </a:r>
            <a:r>
              <a:rPr lang="en-US" sz="4800" b="1" dirty="0" err="1">
                <a:solidFill>
                  <a:srgbClr val="7030A0"/>
                </a:solidFill>
                <a:latin typeface="SutonnyMJ" pitchFamily="2" charset="0"/>
              </a:rPr>
              <a:t>e¨emvq</a:t>
            </a:r>
            <a:r>
              <a:rPr lang="en-US" sz="4800" b="1" dirty="0">
                <a:solidFill>
                  <a:srgbClr val="7030A0"/>
                </a:solidFill>
                <a:latin typeface="SutonnyMJ" pitchFamily="2" charset="0"/>
              </a:rPr>
              <a:t> D‡`¨</a:t>
            </a:r>
            <a:r>
              <a:rPr lang="en-US" sz="4800" b="1" dirty="0" err="1">
                <a:solidFill>
                  <a:srgbClr val="7030A0"/>
                </a:solidFill>
                <a:latin typeface="SutonnyMJ" pitchFamily="2" charset="0"/>
              </a:rPr>
              <a:t>vM</a:t>
            </a:r>
            <a:endParaRPr lang="en-US" sz="4800" b="1" dirty="0">
              <a:solidFill>
                <a:srgbClr val="7030A0"/>
              </a:solidFill>
              <a:latin typeface="SutonnyMJ" pitchFamily="2" charset="0"/>
            </a:endParaRPr>
          </a:p>
          <a:p>
            <a:pPr marL="0" indent="0" algn="ctr">
              <a:buNone/>
            </a:pPr>
            <a:r>
              <a:rPr lang="en-US" sz="4800" b="1" dirty="0">
                <a:solidFill>
                  <a:srgbClr val="7030A0"/>
                </a:solidFill>
                <a:latin typeface="SutonnyMJ" pitchFamily="2" charset="0"/>
              </a:rPr>
              <a:t>‡</a:t>
            </a:r>
            <a:r>
              <a:rPr lang="en-US" sz="4800" b="1" dirty="0" err="1">
                <a:solidFill>
                  <a:srgbClr val="7030A0"/>
                </a:solidFill>
                <a:latin typeface="SutonnyMJ" pitchFamily="2" charset="0"/>
              </a:rPr>
              <a:t>kÖwY</a:t>
            </a:r>
            <a:r>
              <a:rPr lang="en-US" sz="4800" b="1" dirty="0">
                <a:solidFill>
                  <a:srgbClr val="7030A0"/>
                </a:solidFill>
                <a:latin typeface="SutonnyMJ" pitchFamily="2" charset="0"/>
              </a:rPr>
              <a:t>: 9g-10g</a:t>
            </a:r>
          </a:p>
          <a:p>
            <a:pPr marL="0" indent="0" algn="ctr">
              <a:buNone/>
            </a:pPr>
            <a:r>
              <a:rPr lang="en-US" sz="4800" b="1" dirty="0" err="1">
                <a:solidFill>
                  <a:srgbClr val="7030A0"/>
                </a:solidFill>
                <a:latin typeface="SutonnyMJ" pitchFamily="2" charset="0"/>
              </a:rPr>
              <a:t>Aa¨vq</a:t>
            </a:r>
            <a:r>
              <a:rPr lang="en-US" sz="4800" b="1" dirty="0">
                <a:solidFill>
                  <a:srgbClr val="7030A0"/>
                </a:solidFill>
                <a:latin typeface="SutonnyMJ" pitchFamily="2" charset="0"/>
              </a:rPr>
              <a:t>: 3q</a:t>
            </a:r>
          </a:p>
        </p:txBody>
      </p:sp>
    </p:spTree>
    <p:extLst>
      <p:ext uri="{BB962C8B-B14F-4D97-AF65-F5344CB8AC3E}">
        <p14:creationId xmlns:p14="http://schemas.microsoft.com/office/powerpoint/2010/main" val="1782778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000">
        <p:split orient="vert"/>
      </p:transition>
    </mc:Choice>
    <mc:Fallback>
      <p:transition spd="slow" advClick="0" advTm="6000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7D554-81A3-40A6-A59E-E6A3EF8A8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wkLbdj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: </a:t>
            </a:r>
            <a:r>
              <a:rPr lang="en-US" sz="3600" dirty="0">
                <a:latin typeface="SutonnyMJ" pitchFamily="2" charset="0"/>
              </a:rPr>
              <a:t>GB </a:t>
            </a:r>
            <a:r>
              <a:rPr lang="en-US" sz="3600" dirty="0" err="1">
                <a:latin typeface="SutonnyMJ" pitchFamily="2" charset="0"/>
              </a:rPr>
              <a:t>cvV</a:t>
            </a:r>
            <a:r>
              <a:rPr lang="en-US" sz="3600" dirty="0">
                <a:latin typeface="SutonnyMJ" pitchFamily="2" charset="0"/>
              </a:rPr>
              <a:t> †</a:t>
            </a:r>
            <a:r>
              <a:rPr lang="en-US" sz="3600" dirty="0" err="1">
                <a:latin typeface="SutonnyMJ" pitchFamily="2" charset="0"/>
              </a:rPr>
              <a:t>k‡l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wkÿv</a:t>
            </a:r>
            <a:r>
              <a:rPr lang="en-US" sz="3600" dirty="0">
                <a:latin typeface="SutonnyMJ" pitchFamily="2" charset="0"/>
              </a:rPr>
              <a:t>_©xiv,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675BD-B623-4BB8-82CB-BC72FBC71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5769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err="1">
                <a:latin typeface="SutonnyMJ" pitchFamily="2" charset="0"/>
              </a:rPr>
              <a:t>AvZ¥Kg©ms</a:t>
            </a:r>
            <a:r>
              <a:rPr lang="en-US" sz="3200" dirty="0">
                <a:latin typeface="SutonnyMJ" pitchFamily="2" charset="0"/>
              </a:rPr>
              <a:t>¯’</a:t>
            </a:r>
            <a:r>
              <a:rPr lang="en-US" sz="3200" dirty="0" err="1">
                <a:latin typeface="SutonnyMJ" pitchFamily="2" charset="0"/>
              </a:rPr>
              <a:t>vb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m¤ú‡K</a:t>
            </a:r>
            <a:r>
              <a:rPr lang="en-US" sz="3200" dirty="0">
                <a:latin typeface="SutonnyMJ" pitchFamily="2" charset="0"/>
              </a:rPr>
              <a:t>© </a:t>
            </a:r>
            <a:r>
              <a:rPr lang="en-US" sz="3200" dirty="0" err="1">
                <a:latin typeface="SutonnyMJ" pitchFamily="2" charset="0"/>
              </a:rPr>
              <a:t>Rvb‡Z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cvi‡e</a:t>
            </a:r>
            <a:r>
              <a:rPr lang="en-US" sz="3200" dirty="0">
                <a:latin typeface="SutonnyMJ" pitchFamily="2" charset="0"/>
              </a:rPr>
              <a:t>,</a:t>
            </a:r>
          </a:p>
          <a:p>
            <a:pPr marL="514350" indent="-514350">
              <a:buAutoNum type="arabicPeriod"/>
            </a:pPr>
            <a:r>
              <a:rPr lang="en-US" sz="3200" dirty="0" err="1">
                <a:latin typeface="SutonnyMJ" pitchFamily="2" charset="0"/>
              </a:rPr>
              <a:t>AvZ¥Kg©ms</a:t>
            </a:r>
            <a:r>
              <a:rPr lang="en-US" sz="3200" dirty="0">
                <a:latin typeface="SutonnyMJ" pitchFamily="2" charset="0"/>
              </a:rPr>
              <a:t>¯’</a:t>
            </a:r>
            <a:r>
              <a:rPr lang="en-US" sz="3200" dirty="0" err="1">
                <a:latin typeface="SutonnyMJ" pitchFamily="2" charset="0"/>
              </a:rPr>
              <a:t>v‡bi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cÖ‡qvRbxqZv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m¤ú‡K</a:t>
            </a:r>
            <a:r>
              <a:rPr lang="en-US" sz="3200" dirty="0">
                <a:latin typeface="SutonnyMJ" pitchFamily="2" charset="0"/>
              </a:rPr>
              <a:t>© </a:t>
            </a:r>
            <a:r>
              <a:rPr lang="en-US" sz="3200" dirty="0" err="1">
                <a:latin typeface="SutonnyMJ" pitchFamily="2" charset="0"/>
              </a:rPr>
              <a:t>Rvb‡e</a:t>
            </a:r>
            <a:r>
              <a:rPr lang="en-US" sz="3200" dirty="0">
                <a:latin typeface="SutonnyMJ" pitchFamily="2" charset="0"/>
              </a:rPr>
              <a:t>,</a:t>
            </a:r>
          </a:p>
          <a:p>
            <a:pPr marL="514350" indent="-514350">
              <a:buAutoNum type="arabicPeriod"/>
            </a:pPr>
            <a:r>
              <a:rPr lang="en-US" sz="3200" dirty="0" err="1">
                <a:latin typeface="SutonnyMJ" pitchFamily="2" charset="0"/>
              </a:rPr>
              <a:t>evsjv</a:t>
            </a:r>
            <a:r>
              <a:rPr lang="en-US" sz="3200" dirty="0">
                <a:latin typeface="SutonnyMJ" pitchFamily="2" charset="0"/>
              </a:rPr>
              <a:t>‡`‡k Av_©-</a:t>
            </a:r>
            <a:r>
              <a:rPr lang="en-US" sz="3200" dirty="0" err="1">
                <a:latin typeface="SutonnyMJ" pitchFamily="2" charset="0"/>
              </a:rPr>
              <a:t>mvgvwRK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Ae¯’v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we‡ePbvq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AvZ¥Kg©ms</a:t>
            </a:r>
            <a:r>
              <a:rPr lang="en-US" sz="3200" dirty="0">
                <a:latin typeface="SutonnyMJ" pitchFamily="2" charset="0"/>
              </a:rPr>
              <a:t>¯’</a:t>
            </a:r>
            <a:r>
              <a:rPr lang="en-US" sz="3200" dirty="0" err="1">
                <a:latin typeface="SutonnyMJ" pitchFamily="2" charset="0"/>
              </a:rPr>
              <a:t>v‡bi</a:t>
            </a:r>
            <a:r>
              <a:rPr lang="en-US" sz="3200" dirty="0">
                <a:latin typeface="SutonnyMJ" pitchFamily="2" charset="0"/>
              </a:rPr>
              <a:t> Dchy³ I </a:t>
            </a:r>
            <a:r>
              <a:rPr lang="en-US" sz="3200" dirty="0" err="1">
                <a:latin typeface="SutonnyMJ" pitchFamily="2" charset="0"/>
              </a:rPr>
              <a:t>jvfRbK</a:t>
            </a:r>
            <a:r>
              <a:rPr lang="en-US" sz="3200" dirty="0">
                <a:latin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</a:rPr>
              <a:t>ÿÎ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m¤ú‡K</a:t>
            </a:r>
            <a:r>
              <a:rPr lang="en-US" sz="3200" dirty="0">
                <a:latin typeface="SutonnyMJ" pitchFamily="2" charset="0"/>
              </a:rPr>
              <a:t>© </a:t>
            </a:r>
            <a:r>
              <a:rPr lang="en-US" sz="3200" dirty="0" err="1">
                <a:latin typeface="SutonnyMJ" pitchFamily="2" charset="0"/>
              </a:rPr>
              <a:t>Rvb‡e</a:t>
            </a:r>
            <a:r>
              <a:rPr lang="en-US" sz="3200" dirty="0"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301131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852B7-5B24-4D11-BCCE-02FAAED2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 err="1">
                <a:latin typeface="SutonnyMJ" pitchFamily="2" charset="0"/>
              </a:rPr>
              <a:t>AvZ¥Kg©ms</a:t>
            </a:r>
            <a:r>
              <a:rPr lang="en-US" sz="5400" b="1" u="sng" dirty="0">
                <a:latin typeface="SutonnyMJ" pitchFamily="2" charset="0"/>
              </a:rPr>
              <a:t>¯’</a:t>
            </a:r>
            <a:r>
              <a:rPr lang="en-US" sz="5400" b="1" u="sng" dirty="0" err="1">
                <a:latin typeface="SutonnyMJ" pitchFamily="2" charset="0"/>
              </a:rPr>
              <a:t>vb</a:t>
            </a:r>
            <a:endParaRPr lang="en-US" sz="5400" b="1" u="sng" dirty="0">
              <a:latin typeface="SutonnyMJ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8EDAD6-7514-4BEC-8AB6-264B1A3BC2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223" y="1399295"/>
            <a:ext cx="3067394" cy="18262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2CCDABB-1EB2-4AE1-8F8E-F9BDFFF231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882" y="1399295"/>
            <a:ext cx="3067394" cy="18262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0D892AC-5B71-4EDD-AAEF-C650F4392E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223" y="3991462"/>
            <a:ext cx="3067394" cy="182622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283A055-8FFA-4D0F-9FD8-43429DC2DD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882" y="3991462"/>
            <a:ext cx="3067393" cy="1826227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9962EB44-049F-4D86-8C1D-B9E06867FABB}"/>
              </a:ext>
            </a:extLst>
          </p:cNvPr>
          <p:cNvSpPr/>
          <p:nvPr/>
        </p:nvSpPr>
        <p:spPr>
          <a:xfrm>
            <a:off x="2578722" y="5861598"/>
            <a:ext cx="2160396" cy="58029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latin typeface="SutonnyMJ" pitchFamily="2" charset="0"/>
              </a:rPr>
              <a:t>gvQ</a:t>
            </a:r>
            <a:r>
              <a:rPr lang="en-US" sz="2000" b="1" dirty="0">
                <a:latin typeface="SutonnyMJ" pitchFamily="2" charset="0"/>
              </a:rPr>
              <a:t> </a:t>
            </a:r>
            <a:r>
              <a:rPr lang="en-US" sz="2000" b="1" dirty="0" err="1">
                <a:latin typeface="SutonnyMJ" pitchFamily="2" charset="0"/>
              </a:rPr>
              <a:t>Pvl</a:t>
            </a:r>
            <a:endParaRPr lang="en-US" sz="2000" b="1" dirty="0">
              <a:latin typeface="SutonnyMJ" pitchFamily="2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DC90743-A9A7-4763-A670-1B89BF530DC4}"/>
              </a:ext>
            </a:extLst>
          </p:cNvPr>
          <p:cNvSpPr/>
          <p:nvPr/>
        </p:nvSpPr>
        <p:spPr>
          <a:xfrm>
            <a:off x="7703380" y="3261948"/>
            <a:ext cx="2160396" cy="58029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latin typeface="SutonnyMJ" pitchFamily="2" charset="0"/>
              </a:rPr>
              <a:t>mewRi</a:t>
            </a:r>
            <a:r>
              <a:rPr lang="en-US" sz="2000" b="1" dirty="0">
                <a:latin typeface="SutonnyMJ" pitchFamily="2" charset="0"/>
              </a:rPr>
              <a:t> </a:t>
            </a:r>
            <a:r>
              <a:rPr lang="en-US" sz="2000" b="1" dirty="0" err="1">
                <a:latin typeface="SutonnyMJ" pitchFamily="2" charset="0"/>
              </a:rPr>
              <a:t>Pvl</a:t>
            </a:r>
            <a:endParaRPr lang="en-US" sz="2000" b="1" dirty="0">
              <a:latin typeface="SutonnyMJ" pitchFamily="2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AA4B6AD-B482-4CCA-B475-468B0F9BCD96}"/>
              </a:ext>
            </a:extLst>
          </p:cNvPr>
          <p:cNvSpPr/>
          <p:nvPr/>
        </p:nvSpPr>
        <p:spPr>
          <a:xfrm>
            <a:off x="2578722" y="3261948"/>
            <a:ext cx="2160396" cy="58029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latin typeface="SutonnyMJ" pitchFamily="2" charset="0"/>
              </a:rPr>
              <a:t>mewRi</a:t>
            </a:r>
            <a:r>
              <a:rPr lang="en-US" sz="2000" b="1" dirty="0">
                <a:latin typeface="SutonnyMJ" pitchFamily="2" charset="0"/>
              </a:rPr>
              <a:t> †`</a:t>
            </a:r>
            <a:r>
              <a:rPr lang="en-US" sz="2000" b="1" dirty="0" err="1">
                <a:latin typeface="SutonnyMJ" pitchFamily="2" charset="0"/>
              </a:rPr>
              <a:t>vKvb</a:t>
            </a:r>
            <a:endParaRPr lang="en-US" sz="2000" b="1" dirty="0">
              <a:latin typeface="SutonnyMJ" pitchFamily="2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23147F8-F7E4-4833-8FAC-1CFFE6F8B7D5}"/>
              </a:ext>
            </a:extLst>
          </p:cNvPr>
          <p:cNvSpPr/>
          <p:nvPr/>
        </p:nvSpPr>
        <p:spPr>
          <a:xfrm>
            <a:off x="7703380" y="5861598"/>
            <a:ext cx="2160396" cy="58029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latin typeface="SutonnyMJ" pitchFamily="2" charset="0"/>
              </a:rPr>
              <a:t>gyiwM</a:t>
            </a:r>
            <a:r>
              <a:rPr lang="en-US" sz="2000" b="1" dirty="0">
                <a:latin typeface="SutonnyMJ" pitchFamily="2" charset="0"/>
              </a:rPr>
              <a:t> </a:t>
            </a:r>
            <a:r>
              <a:rPr lang="en-US" sz="2000" b="1" dirty="0" err="1">
                <a:latin typeface="SutonnyMJ" pitchFamily="2" charset="0"/>
              </a:rPr>
              <a:t>Pvl</a:t>
            </a:r>
            <a:endParaRPr lang="en-US" sz="2000" b="1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009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0">
        <p:split orient="vert"/>
      </p:transition>
    </mc:Choice>
    <mc:Fallback>
      <p:transition spd="slow" advTm="20000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33A39-F33A-4695-98F9-E2894BB4A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 err="1">
                <a:latin typeface="SutonnyMJ" pitchFamily="2" charset="0"/>
              </a:rPr>
              <a:t>AvZ¥Kg©ms</a:t>
            </a:r>
            <a:r>
              <a:rPr lang="en-US" sz="5400" b="1" u="sng" dirty="0">
                <a:latin typeface="SutonnyMJ" pitchFamily="2" charset="0"/>
              </a:rPr>
              <a:t>¯’</a:t>
            </a:r>
            <a:r>
              <a:rPr lang="en-US" sz="5400" b="1" u="sng" dirty="0" err="1">
                <a:latin typeface="SutonnyMJ" pitchFamily="2" charset="0"/>
              </a:rPr>
              <a:t>v‡bi</a:t>
            </a:r>
            <a:r>
              <a:rPr lang="en-US" sz="5400" b="1" u="sng" dirty="0">
                <a:latin typeface="SutonnyMJ" pitchFamily="2" charset="0"/>
              </a:rPr>
              <a:t> </a:t>
            </a:r>
            <a:r>
              <a:rPr lang="en-US" sz="5400" b="1" u="sng" dirty="0" err="1">
                <a:latin typeface="SutonnyMJ" pitchFamily="2" charset="0"/>
              </a:rPr>
              <a:t>cÖ‡qvRbxqZv</a:t>
            </a:r>
            <a:endParaRPr lang="en-US" sz="5400" b="1" u="sng" dirty="0">
              <a:latin typeface="SutonnyMJ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917C2-4504-4CEC-9654-9A1F9E701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514350" indent="-514350" algn="ctr">
              <a:buAutoNum type="arabicPeriod"/>
            </a:pPr>
            <a:r>
              <a:rPr lang="en-US" dirty="0" err="1">
                <a:latin typeface="SutonnyMJ" pitchFamily="2" charset="0"/>
              </a:rPr>
              <a:t>Kg©ms</a:t>
            </a:r>
            <a:r>
              <a:rPr lang="en-US" dirty="0">
                <a:latin typeface="SutonnyMJ" pitchFamily="2" charset="0"/>
              </a:rPr>
              <a:t>¯’</a:t>
            </a:r>
            <a:r>
              <a:rPr lang="en-US" dirty="0" err="1">
                <a:latin typeface="SutonnyMJ" pitchFamily="2" charset="0"/>
              </a:rPr>
              <a:t>v‡bi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my‡hvM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m„wó</a:t>
            </a:r>
            <a:endParaRPr lang="en-US" dirty="0">
              <a:latin typeface="SutonnyMJ" pitchFamily="2" charset="0"/>
            </a:endParaRPr>
          </a:p>
          <a:p>
            <a:pPr marL="514350" indent="-514350" algn="ctr">
              <a:buAutoNum type="arabicPeriod"/>
            </a:pPr>
            <a:r>
              <a:rPr lang="en-US" dirty="0">
                <a:latin typeface="SutonnyMJ" pitchFamily="2" charset="0"/>
              </a:rPr>
              <a:t>‡</a:t>
            </a:r>
            <a:r>
              <a:rPr lang="en-US" dirty="0" err="1">
                <a:latin typeface="SutonnyMJ" pitchFamily="2" charset="0"/>
              </a:rPr>
              <a:t>eKviZ</a:t>
            </a:r>
            <a:r>
              <a:rPr lang="en-US" dirty="0">
                <a:latin typeface="SutonnyMJ" pitchFamily="2" charset="0"/>
              </a:rPr>
              <a:t>¡ </a:t>
            </a:r>
            <a:r>
              <a:rPr lang="en-US" dirty="0" err="1">
                <a:latin typeface="SutonnyMJ" pitchFamily="2" charset="0"/>
              </a:rPr>
              <a:t>n«vm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Kiv</a:t>
            </a:r>
            <a:endParaRPr lang="en-US" dirty="0">
              <a:latin typeface="SutonnyMJ" pitchFamily="2" charset="0"/>
            </a:endParaRPr>
          </a:p>
          <a:p>
            <a:pPr marL="514350" indent="-514350" algn="ctr">
              <a:buAutoNum type="arabicPeriod"/>
            </a:pPr>
            <a:r>
              <a:rPr lang="en-US" dirty="0" err="1">
                <a:latin typeface="SutonnyMJ" pitchFamily="2" charset="0"/>
              </a:rPr>
              <a:t>Kg©ms</a:t>
            </a:r>
            <a:r>
              <a:rPr lang="en-US" dirty="0">
                <a:latin typeface="SutonnyMJ" pitchFamily="2" charset="0"/>
              </a:rPr>
              <a:t>¯’</a:t>
            </a:r>
            <a:r>
              <a:rPr lang="en-US" dirty="0" err="1">
                <a:latin typeface="SutonnyMJ" pitchFamily="2" charset="0"/>
              </a:rPr>
              <a:t>v‡bi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cwiwa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e„w</a:t>
            </a:r>
            <a:r>
              <a:rPr lang="en-US" dirty="0">
                <a:latin typeface="SutonnyMJ" pitchFamily="2" charset="0"/>
              </a:rPr>
              <a:t>× </a:t>
            </a:r>
            <a:r>
              <a:rPr lang="en-US" dirty="0" err="1">
                <a:latin typeface="SutonnyMJ" pitchFamily="2" charset="0"/>
              </a:rPr>
              <a:t>Kiv</a:t>
            </a:r>
            <a:endParaRPr lang="en-US" dirty="0">
              <a:latin typeface="SutonnyMJ" pitchFamily="2" charset="0"/>
            </a:endParaRPr>
          </a:p>
          <a:p>
            <a:pPr marL="514350" indent="-514350" algn="ctr">
              <a:buAutoNum type="arabicPeriod"/>
            </a:pPr>
            <a:r>
              <a:rPr lang="en-US" dirty="0" err="1">
                <a:latin typeface="SutonnyMJ" pitchFamily="2" charset="0"/>
              </a:rPr>
              <a:t>Av‡qi</a:t>
            </a:r>
            <a:r>
              <a:rPr lang="en-US" dirty="0">
                <a:latin typeface="SutonnyMJ" pitchFamily="2" charset="0"/>
              </a:rPr>
              <a:t> m¤¢</a:t>
            </a:r>
            <a:r>
              <a:rPr lang="en-US" dirty="0" err="1">
                <a:latin typeface="SutonnyMJ" pitchFamily="2" charset="0"/>
              </a:rPr>
              <a:t>vebv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m„wó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Kiv</a:t>
            </a:r>
            <a:endParaRPr lang="en-US" dirty="0">
              <a:latin typeface="SutonnyMJ" pitchFamily="2" charset="0"/>
            </a:endParaRPr>
          </a:p>
          <a:p>
            <a:pPr marL="514350" indent="-514350" algn="ctr">
              <a:buAutoNum type="arabicPeriod"/>
            </a:pPr>
            <a:r>
              <a:rPr lang="en-US" dirty="0" err="1">
                <a:latin typeface="SutonnyMJ" pitchFamily="2" charset="0"/>
              </a:rPr>
              <a:t>wewb‡qv‡Mi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ÿÎ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Zwi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Kiv</a:t>
            </a:r>
            <a:endParaRPr lang="en-US" dirty="0">
              <a:latin typeface="SutonnyMJ" pitchFamily="2" charset="0"/>
            </a:endParaRPr>
          </a:p>
          <a:p>
            <a:pPr marL="514350" indent="-514350" algn="ctr">
              <a:buAutoNum type="arabicPeriod"/>
            </a:pPr>
            <a:r>
              <a:rPr lang="en-US" dirty="0" err="1">
                <a:latin typeface="SutonnyMJ" pitchFamily="2" charset="0"/>
              </a:rPr>
              <a:t>cÖvK</a:t>
            </a:r>
            <a:r>
              <a:rPr lang="en-US" dirty="0">
                <a:latin typeface="SutonnyMJ" pitchFamily="2" charset="0"/>
              </a:rPr>
              <a:t>…</a:t>
            </a:r>
            <a:r>
              <a:rPr lang="en-US" dirty="0" err="1">
                <a:latin typeface="SutonnyMJ" pitchFamily="2" charset="0"/>
              </a:rPr>
              <a:t>wZK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m¤ú</a:t>
            </a:r>
            <a:r>
              <a:rPr lang="en-US" dirty="0">
                <a:latin typeface="SutonnyMJ" pitchFamily="2" charset="0"/>
              </a:rPr>
              <a:t>‡`</a:t>
            </a:r>
            <a:r>
              <a:rPr lang="en-US" dirty="0" err="1">
                <a:latin typeface="SutonnyMJ" pitchFamily="2" charset="0"/>
              </a:rPr>
              <a:t>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mØ¨envi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Kiv</a:t>
            </a:r>
            <a:endParaRPr lang="en-US" dirty="0">
              <a:latin typeface="SutonnyMJ" pitchFamily="2" charset="0"/>
            </a:endParaRPr>
          </a:p>
          <a:p>
            <a:pPr marL="514350" indent="-514350" algn="ctr">
              <a:buAutoNum type="arabicPeriod"/>
            </a:pPr>
            <a:r>
              <a:rPr lang="en-US" dirty="0">
                <a:latin typeface="SutonnyMJ" pitchFamily="2" charset="0"/>
              </a:rPr>
              <a:t>K…</a:t>
            </a:r>
            <a:r>
              <a:rPr lang="en-US" dirty="0" err="1">
                <a:latin typeface="SutonnyMJ" pitchFamily="2" charset="0"/>
              </a:rPr>
              <a:t>wl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Rwgi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mwVK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e¨envi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Kiv</a:t>
            </a:r>
            <a:endParaRPr lang="en-US" dirty="0">
              <a:latin typeface="SutonnyMJ" pitchFamily="2" charset="0"/>
            </a:endParaRPr>
          </a:p>
          <a:p>
            <a:pPr marL="514350" indent="-514350" algn="ctr">
              <a:buAutoNum type="arabicPeriod"/>
            </a:pPr>
            <a:r>
              <a:rPr lang="en-US" dirty="0">
                <a:latin typeface="SutonnyMJ" pitchFamily="2" charset="0"/>
              </a:rPr>
              <a:t>Av_©-</a:t>
            </a:r>
            <a:r>
              <a:rPr lang="en-US" dirty="0" err="1">
                <a:latin typeface="SutonnyMJ" pitchFamily="2" charset="0"/>
              </a:rPr>
              <a:t>mvgvwRK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Dbœqb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Kiv</a:t>
            </a:r>
            <a:endParaRPr lang="en-US" dirty="0">
              <a:latin typeface="SutonnyMJ" pitchFamily="2" charset="0"/>
            </a:endParaRPr>
          </a:p>
          <a:p>
            <a:pPr marL="514350" indent="-514350" algn="ctr">
              <a:buAutoNum type="arabicPeriod"/>
            </a:pPr>
            <a:r>
              <a:rPr lang="en-US" dirty="0">
                <a:latin typeface="SutonnyMJ" pitchFamily="2" charset="0"/>
              </a:rPr>
              <a:t> †`‡</a:t>
            </a:r>
            <a:r>
              <a:rPr lang="en-US" dirty="0" err="1">
                <a:latin typeface="SutonnyMJ" pitchFamily="2" charset="0"/>
              </a:rPr>
              <a:t>ki</a:t>
            </a:r>
            <a:r>
              <a:rPr lang="en-US" dirty="0">
                <a:latin typeface="SutonnyMJ" pitchFamily="2" charset="0"/>
              </a:rPr>
              <a:t> A_©</a:t>
            </a:r>
            <a:r>
              <a:rPr lang="en-US" dirty="0" err="1">
                <a:latin typeface="SutonnyMJ" pitchFamily="2" charset="0"/>
              </a:rPr>
              <a:t>bxwZ‡Z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f‚wgKv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ivLv</a:t>
            </a:r>
            <a:endParaRPr lang="en-US" dirty="0">
              <a:latin typeface="SutonnyMJ" pitchFamily="2" charset="0"/>
            </a:endParaRPr>
          </a:p>
          <a:p>
            <a:pPr marL="514350" indent="-514350" algn="ctr">
              <a:buAutoNum type="arabicPeriod"/>
            </a:pP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Ziyb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mgvR‡K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Lvivc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Kv‡R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wjß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nIqv</a:t>
            </a:r>
            <a:r>
              <a:rPr lang="en-US" dirty="0">
                <a:latin typeface="SutonnyMJ" pitchFamily="2" charset="0"/>
              </a:rPr>
              <a:t> †_‡K </a:t>
            </a:r>
            <a:r>
              <a:rPr lang="en-US" dirty="0" err="1">
                <a:latin typeface="SutonnyMJ" pitchFamily="2" charset="0"/>
              </a:rPr>
              <a:t>weiZ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ivLv</a:t>
            </a:r>
            <a:r>
              <a:rPr lang="en-US" dirty="0">
                <a:latin typeface="SutonnyMJ" pitchFamily="2" charset="0"/>
              </a:rPr>
              <a:t>|</a:t>
            </a:r>
          </a:p>
          <a:p>
            <a:pPr marL="514350" indent="-514350" algn="ctr">
              <a:buAutoNum type="arabicPeriod"/>
            </a:pPr>
            <a:endParaRPr lang="en-US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507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5000">
        <p:split orient="vert"/>
      </p:transition>
    </mc:Choice>
    <mc:Fallback>
      <p:transition spd="slow" advClick="0" advTm="15000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3123A-7926-4537-A739-5251D4394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 err="1">
                <a:latin typeface="SutonnyMJ" pitchFamily="2" charset="0"/>
              </a:rPr>
              <a:t>evsjv</a:t>
            </a:r>
            <a:r>
              <a:rPr lang="en-US" b="1" u="sng" dirty="0">
                <a:latin typeface="SutonnyMJ" pitchFamily="2" charset="0"/>
              </a:rPr>
              <a:t>‡`‡k Av_©-</a:t>
            </a:r>
            <a:r>
              <a:rPr lang="en-US" b="1" u="sng" dirty="0" err="1">
                <a:latin typeface="SutonnyMJ" pitchFamily="2" charset="0"/>
              </a:rPr>
              <a:t>mvgvwRK</a:t>
            </a:r>
            <a:r>
              <a:rPr lang="en-US" b="1" u="sng" dirty="0">
                <a:latin typeface="SutonnyMJ" pitchFamily="2" charset="0"/>
              </a:rPr>
              <a:t> </a:t>
            </a:r>
            <a:r>
              <a:rPr lang="en-US" b="1" u="sng" dirty="0" err="1">
                <a:latin typeface="SutonnyMJ" pitchFamily="2" charset="0"/>
              </a:rPr>
              <a:t>Ae¯’v</a:t>
            </a:r>
            <a:r>
              <a:rPr lang="en-US" b="1" u="sng" dirty="0">
                <a:latin typeface="SutonnyMJ" pitchFamily="2" charset="0"/>
              </a:rPr>
              <a:t> </a:t>
            </a:r>
            <a:r>
              <a:rPr lang="en-US" b="1" u="sng" dirty="0" err="1">
                <a:latin typeface="SutonnyMJ" pitchFamily="2" charset="0"/>
              </a:rPr>
              <a:t>we‡ePbvq</a:t>
            </a:r>
            <a:r>
              <a:rPr lang="en-US" b="1" u="sng" dirty="0">
                <a:latin typeface="SutonnyMJ" pitchFamily="2" charset="0"/>
              </a:rPr>
              <a:t> </a:t>
            </a:r>
            <a:r>
              <a:rPr lang="en-US" b="1" u="sng" dirty="0" err="1">
                <a:latin typeface="SutonnyMJ" pitchFamily="2" charset="0"/>
              </a:rPr>
              <a:t>AvZ¥Kg©ms</a:t>
            </a:r>
            <a:r>
              <a:rPr lang="en-US" b="1" u="sng" dirty="0">
                <a:latin typeface="SutonnyMJ" pitchFamily="2" charset="0"/>
              </a:rPr>
              <a:t>¯’</a:t>
            </a:r>
            <a:r>
              <a:rPr lang="en-US" b="1" u="sng" dirty="0" err="1">
                <a:latin typeface="SutonnyMJ" pitchFamily="2" charset="0"/>
              </a:rPr>
              <a:t>v‡bi</a:t>
            </a:r>
            <a:r>
              <a:rPr lang="en-US" b="1" u="sng" dirty="0">
                <a:latin typeface="SutonnyMJ" pitchFamily="2" charset="0"/>
              </a:rPr>
              <a:t> Dchy³ I </a:t>
            </a:r>
            <a:r>
              <a:rPr lang="en-US" b="1" u="sng" dirty="0" err="1">
                <a:latin typeface="SutonnyMJ" pitchFamily="2" charset="0"/>
              </a:rPr>
              <a:t>jvfRbK</a:t>
            </a:r>
            <a:r>
              <a:rPr lang="en-US" b="1" u="sng" dirty="0">
                <a:latin typeface="SutonnyMJ" pitchFamily="2" charset="0"/>
              </a:rPr>
              <a:t> †</a:t>
            </a:r>
            <a:r>
              <a:rPr lang="en-US" b="1" u="sng" dirty="0" err="1">
                <a:latin typeface="SutonnyMJ" pitchFamily="2" charset="0"/>
              </a:rPr>
              <a:t>ÿÎmg~n</a:t>
            </a:r>
            <a:endParaRPr lang="en-US" b="1" u="sng" dirty="0">
              <a:latin typeface="SutonnyMJ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11FC08-C3EF-46C3-99E4-7DB88E876523}"/>
              </a:ext>
            </a:extLst>
          </p:cNvPr>
          <p:cNvSpPr/>
          <p:nvPr/>
        </p:nvSpPr>
        <p:spPr>
          <a:xfrm rot="10800000" flipH="1" flipV="1">
            <a:off x="1115992" y="1654036"/>
            <a:ext cx="3241429" cy="47528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dirty="0" err="1">
                <a:latin typeface="SutonnyMJ" pitchFamily="2" charset="0"/>
              </a:rPr>
              <a:t>n¯ÍPvwjZ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ZvuZ</a:t>
            </a:r>
            <a:endParaRPr lang="en-US" dirty="0">
              <a:latin typeface="SutonnyMJ" pitchFamily="2" charset="0"/>
            </a:endParaRPr>
          </a:p>
          <a:p>
            <a:pPr marL="342900" indent="-342900">
              <a:buAutoNum type="arabicPeriod"/>
            </a:pPr>
            <a:r>
              <a:rPr lang="en-US" dirty="0" err="1">
                <a:latin typeface="SutonnyMJ" pitchFamily="2" charset="0"/>
              </a:rPr>
              <a:t>gv`yi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g¨vU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  <a:p>
            <a:pPr marL="342900" indent="-342900">
              <a:buAutoNum type="arabicPeriod"/>
            </a:pPr>
            <a:r>
              <a:rPr lang="en-US" dirty="0" err="1">
                <a:latin typeface="SutonnyMJ" pitchFamily="2" charset="0"/>
              </a:rPr>
              <a:t>g„rwkí</a:t>
            </a:r>
            <a:endParaRPr lang="en-US" dirty="0">
              <a:latin typeface="SutonnyMJ" pitchFamily="2" charset="0"/>
            </a:endParaRPr>
          </a:p>
          <a:p>
            <a:pPr marL="342900" indent="-342900">
              <a:buAutoNum type="arabicPeriod"/>
            </a:pPr>
            <a:r>
              <a:rPr lang="en-US" dirty="0" err="1">
                <a:latin typeface="SutonnyMJ" pitchFamily="2" charset="0"/>
              </a:rPr>
              <a:t>evukRvZ</a:t>
            </a:r>
            <a:r>
              <a:rPr lang="en-US" dirty="0">
                <a:latin typeface="SutonnyMJ" pitchFamily="2" charset="0"/>
              </a:rPr>
              <a:t> `ªe¨ </a:t>
            </a:r>
            <a:r>
              <a:rPr lang="en-US" dirty="0" err="1">
                <a:latin typeface="SutonnyMJ" pitchFamily="2" charset="0"/>
              </a:rPr>
              <a:t>cÖ</a:t>
            </a:r>
            <a:r>
              <a:rPr lang="en-US" dirty="0">
                <a:latin typeface="SutonnyMJ" pitchFamily="2" charset="0"/>
              </a:rPr>
              <a:t>¯‘</a:t>
            </a:r>
            <a:r>
              <a:rPr lang="en-US" dirty="0" err="1">
                <a:latin typeface="SutonnyMJ" pitchFamily="2" charset="0"/>
              </a:rPr>
              <a:t>ZKib</a:t>
            </a:r>
            <a:endParaRPr lang="en-US" dirty="0">
              <a:latin typeface="SutonnyMJ" pitchFamily="2" charset="0"/>
            </a:endParaRPr>
          </a:p>
          <a:p>
            <a:pPr marL="342900" indent="-342900">
              <a:buAutoNum type="arabicPeriod"/>
            </a:pPr>
            <a:r>
              <a:rPr lang="en-US" dirty="0" err="1">
                <a:latin typeface="SutonnyMJ" pitchFamily="2" charset="0"/>
              </a:rPr>
              <a:t>jeb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Drcv`b</a:t>
            </a:r>
            <a:endParaRPr lang="en-US" dirty="0">
              <a:latin typeface="SutonnyMJ" pitchFamily="2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SutonnyMJ" pitchFamily="2" charset="0"/>
              </a:rPr>
              <a:t>‡</a:t>
            </a:r>
            <a:r>
              <a:rPr lang="en-US" dirty="0" err="1">
                <a:latin typeface="SutonnyMJ" pitchFamily="2" charset="0"/>
              </a:rPr>
              <a:t>Ubjvwis</a:t>
            </a:r>
            <a:endParaRPr lang="en-US" dirty="0">
              <a:latin typeface="SutonnyMJ" pitchFamily="2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SutonnyMJ" pitchFamily="2" charset="0"/>
              </a:rPr>
              <a:t>‡</a:t>
            </a:r>
            <a:r>
              <a:rPr lang="en-US" dirty="0" err="1">
                <a:latin typeface="SutonnyMJ" pitchFamily="2" charset="0"/>
              </a:rPr>
              <a:t>cvkvK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</a:t>
            </a:r>
            <a:r>
              <a:rPr lang="en-US" dirty="0">
                <a:latin typeface="SutonnyMJ" pitchFamily="2" charset="0"/>
              </a:rPr>
              <a:t>¯‘</a:t>
            </a:r>
            <a:r>
              <a:rPr lang="en-US" dirty="0" err="1">
                <a:latin typeface="SutonnyMJ" pitchFamily="2" charset="0"/>
              </a:rPr>
              <a:t>ZKib</a:t>
            </a:r>
            <a:endParaRPr lang="en-US" dirty="0">
              <a:latin typeface="SutonnyMJ" pitchFamily="2" charset="0"/>
            </a:endParaRPr>
          </a:p>
          <a:p>
            <a:pPr marL="342900" indent="-342900">
              <a:buAutoNum type="arabicPeriod"/>
            </a:pPr>
            <a:r>
              <a:rPr lang="en-US" dirty="0" err="1">
                <a:latin typeface="SutonnyMJ" pitchFamily="2" charset="0"/>
              </a:rPr>
              <a:t>gv‡Qi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Rvj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  <a:p>
            <a:pPr marL="342900" indent="-342900">
              <a:buAutoNum type="arabicPeriod"/>
            </a:pPr>
            <a:r>
              <a:rPr lang="en-US" dirty="0" err="1">
                <a:latin typeface="SutonnyMJ" pitchFamily="2" charset="0"/>
              </a:rPr>
              <a:t>Kv‡Vi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AvmevecÎ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SutonnyMJ" pitchFamily="2" charset="0"/>
              </a:rPr>
              <a:t>w÷‡ji </a:t>
            </a:r>
            <a:r>
              <a:rPr lang="en-US" dirty="0" err="1">
                <a:latin typeface="SutonnyMJ" pitchFamily="2" charset="0"/>
              </a:rPr>
              <a:t>AvmevecÎ</a:t>
            </a:r>
            <a:endParaRPr lang="en-US" dirty="0">
              <a:latin typeface="SutonnyMJ" pitchFamily="2" charset="0"/>
            </a:endParaRPr>
          </a:p>
          <a:p>
            <a:pPr marL="342900" indent="-342900">
              <a:buAutoNum type="arabicPeriod"/>
            </a:pPr>
            <a:r>
              <a:rPr lang="en-US" dirty="0" err="1">
                <a:latin typeface="SutonnyMJ" pitchFamily="2" charset="0"/>
              </a:rPr>
              <a:t>Kvgv‡ii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KvR</a:t>
            </a:r>
            <a:endParaRPr lang="en-US" dirty="0">
              <a:latin typeface="SutonnyMJ" pitchFamily="2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SutonnyMJ" pitchFamily="2" charset="0"/>
              </a:rPr>
              <a:t>‡</a:t>
            </a:r>
            <a:r>
              <a:rPr lang="en-US" dirty="0" err="1">
                <a:latin typeface="SutonnyMJ" pitchFamily="2" charset="0"/>
              </a:rPr>
              <a:t>bŠKv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  <a:p>
            <a:pPr marL="342900" indent="-342900">
              <a:buAutoNum type="arabicPeriod"/>
            </a:pPr>
            <a:r>
              <a:rPr lang="en-US" dirty="0" err="1">
                <a:latin typeface="SutonnyMJ" pitchFamily="2" charset="0"/>
              </a:rPr>
              <a:t>gvQ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ïKv‡bv</a:t>
            </a:r>
            <a:endParaRPr lang="en-US" dirty="0">
              <a:latin typeface="SutonnyMJ" pitchFamily="2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SutonnyMJ" pitchFamily="2" charset="0"/>
              </a:rPr>
              <a:t>‡</a:t>
            </a:r>
            <a:r>
              <a:rPr lang="en-US" dirty="0" err="1">
                <a:latin typeface="SutonnyMJ" pitchFamily="2" charset="0"/>
              </a:rPr>
              <a:t>mwiKvjPvi</a:t>
            </a:r>
            <a:endParaRPr lang="en-US" dirty="0">
              <a:latin typeface="SutonnyMJ" pitchFamily="2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SutonnyMJ" pitchFamily="2" charset="0"/>
              </a:rPr>
              <a:t>‡</a:t>
            </a:r>
            <a:r>
              <a:rPr lang="en-US" dirty="0" err="1">
                <a:latin typeface="SutonnyMJ" pitchFamily="2" charset="0"/>
              </a:rPr>
              <a:t>Mvj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Avjyi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gq`v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  <a:p>
            <a:pPr marL="342900" indent="-342900">
              <a:buAutoNum type="arabicPeriod"/>
            </a:pPr>
            <a:r>
              <a:rPr lang="en-US" dirty="0" err="1">
                <a:latin typeface="SutonnyMJ" pitchFamily="2" charset="0"/>
              </a:rPr>
              <a:t>cv‡Ui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g¨vU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  <a:p>
            <a:pPr marL="342900" indent="-342900">
              <a:buAutoNum type="arabicPeriod"/>
            </a:pPr>
            <a:r>
              <a:rPr lang="en-US" dirty="0" err="1">
                <a:latin typeface="SutonnyMJ" pitchFamily="2" charset="0"/>
              </a:rPr>
              <a:t>Avjyi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wPcm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0032EF-E380-4501-8C04-77A68A9B6482}"/>
              </a:ext>
            </a:extLst>
          </p:cNvPr>
          <p:cNvSpPr/>
          <p:nvPr/>
        </p:nvSpPr>
        <p:spPr>
          <a:xfrm rot="10800000" flipH="1" flipV="1">
            <a:off x="4514010" y="1654036"/>
            <a:ext cx="3241429" cy="47528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SutonnyMJ" pitchFamily="2" charset="0"/>
              </a:rPr>
              <a:t>18. </a:t>
            </a:r>
            <a:r>
              <a:rPr lang="en-US" dirty="0" err="1">
                <a:latin typeface="SutonnyMJ" pitchFamily="2" charset="0"/>
              </a:rPr>
              <a:t>Kjvi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wPcm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19. M„n¯’</a:t>
            </a:r>
            <a:r>
              <a:rPr lang="en-US" dirty="0" err="1">
                <a:latin typeface="SutonnyMJ" pitchFamily="2" charset="0"/>
              </a:rPr>
              <a:t>vwji</a:t>
            </a:r>
            <a:r>
              <a:rPr lang="en-US" dirty="0">
                <a:latin typeface="SutonnyMJ" pitchFamily="2" charset="0"/>
              </a:rPr>
              <a:t> `ª</a:t>
            </a:r>
            <a:r>
              <a:rPr lang="en-US" dirty="0" err="1">
                <a:latin typeface="SutonnyMJ" pitchFamily="2" charset="0"/>
              </a:rPr>
              <a:t>e¨vw</a:t>
            </a:r>
            <a:r>
              <a:rPr lang="en-US" dirty="0">
                <a:latin typeface="SutonnyMJ" pitchFamily="2" charset="0"/>
              </a:rPr>
              <a:t>`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20. </a:t>
            </a:r>
            <a:r>
              <a:rPr lang="en-US" dirty="0" err="1">
                <a:latin typeface="SutonnyMJ" pitchFamily="2" charset="0"/>
              </a:rPr>
              <a:t>evBmvB‡Kj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givgZ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21. †</a:t>
            </a:r>
            <a:r>
              <a:rPr lang="en-US" dirty="0" err="1">
                <a:latin typeface="SutonnyMJ" pitchFamily="2" charset="0"/>
              </a:rPr>
              <a:t>Ljbv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22. </a:t>
            </a:r>
            <a:r>
              <a:rPr lang="en-US" dirty="0" err="1">
                <a:latin typeface="SutonnyMJ" pitchFamily="2" charset="0"/>
              </a:rPr>
              <a:t>ivev‡ii</a:t>
            </a:r>
            <a:r>
              <a:rPr lang="en-US" dirty="0">
                <a:latin typeface="SutonnyMJ" pitchFamily="2" charset="0"/>
              </a:rPr>
              <a:t> `ªe¨ I </a:t>
            </a:r>
            <a:r>
              <a:rPr lang="en-US" dirty="0" err="1">
                <a:latin typeface="SutonnyMJ" pitchFamily="2" charset="0"/>
              </a:rPr>
              <a:t>ej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23. </a:t>
            </a:r>
            <a:r>
              <a:rPr lang="en-US" dirty="0" err="1">
                <a:latin typeface="SutonnyMJ" pitchFamily="2" charset="0"/>
              </a:rPr>
              <a:t>ivevi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Pvl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24. </a:t>
            </a:r>
            <a:r>
              <a:rPr lang="en-US" dirty="0" err="1">
                <a:latin typeface="SutonnyMJ" pitchFamily="2" charset="0"/>
              </a:rPr>
              <a:t>gvLb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25. </a:t>
            </a:r>
            <a:r>
              <a:rPr lang="en-US" dirty="0" err="1">
                <a:latin typeface="SutonnyMJ" pitchFamily="2" charset="0"/>
              </a:rPr>
              <a:t>ej‡cb</a:t>
            </a:r>
            <a:r>
              <a:rPr lang="en-US" dirty="0">
                <a:latin typeface="SutonnyMJ" pitchFamily="2" charset="0"/>
              </a:rPr>
              <a:t> I </a:t>
            </a:r>
            <a:r>
              <a:rPr lang="en-US" dirty="0" err="1">
                <a:latin typeface="SutonnyMJ" pitchFamily="2" charset="0"/>
              </a:rPr>
              <a:t>Kjg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26. </a:t>
            </a:r>
            <a:r>
              <a:rPr lang="en-US" dirty="0" err="1">
                <a:latin typeface="SutonnyMJ" pitchFamily="2" charset="0"/>
              </a:rPr>
              <a:t>mewR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Pvl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27. </a:t>
            </a:r>
            <a:r>
              <a:rPr lang="en-US" dirty="0" err="1">
                <a:latin typeface="SutonnyMJ" pitchFamily="2" charset="0"/>
              </a:rPr>
              <a:t>QvZv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givgZ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28. </a:t>
            </a:r>
            <a:r>
              <a:rPr lang="en-US" dirty="0" err="1">
                <a:latin typeface="SutonnyMJ" pitchFamily="2" charset="0"/>
              </a:rPr>
              <a:t>Mevw</a:t>
            </a:r>
            <a:r>
              <a:rPr lang="en-US" dirty="0">
                <a:latin typeface="SutonnyMJ" pitchFamily="2" charset="0"/>
              </a:rPr>
              <a:t>` </a:t>
            </a:r>
            <a:r>
              <a:rPr lang="en-US" dirty="0" err="1">
                <a:latin typeface="SutonnyMJ" pitchFamily="2" charset="0"/>
              </a:rPr>
              <a:t>cï</a:t>
            </a:r>
            <a:r>
              <a:rPr lang="en-US" dirty="0">
                <a:latin typeface="SutonnyMJ" pitchFamily="2" charset="0"/>
              </a:rPr>
              <a:t> I </a:t>
            </a:r>
            <a:r>
              <a:rPr lang="en-US" dirty="0" err="1">
                <a:latin typeface="SutonnyMJ" pitchFamily="2" charset="0"/>
              </a:rPr>
              <a:t>nvumgyiwMi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Lvgvi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29. †</a:t>
            </a:r>
            <a:r>
              <a:rPr lang="en-US" dirty="0" err="1">
                <a:latin typeface="SutonnyMJ" pitchFamily="2" charset="0"/>
              </a:rPr>
              <a:t>e‡Zi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mvgMÖx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30. </a:t>
            </a:r>
            <a:r>
              <a:rPr lang="en-US" dirty="0" err="1">
                <a:latin typeface="SutonnyMJ" pitchFamily="2" charset="0"/>
              </a:rPr>
              <a:t>wcZj</a:t>
            </a:r>
            <a:r>
              <a:rPr lang="en-US" dirty="0">
                <a:latin typeface="SutonnyMJ" pitchFamily="2" charset="0"/>
              </a:rPr>
              <a:t> I </a:t>
            </a:r>
            <a:r>
              <a:rPr lang="en-US" dirty="0" err="1">
                <a:latin typeface="SutonnyMJ" pitchFamily="2" charset="0"/>
              </a:rPr>
              <a:t>Kuvmvi</a:t>
            </a:r>
            <a:r>
              <a:rPr lang="en-US" dirty="0">
                <a:latin typeface="SutonnyMJ" pitchFamily="2" charset="0"/>
              </a:rPr>
              <a:t> `ª</a:t>
            </a:r>
            <a:r>
              <a:rPr lang="en-US" dirty="0" err="1">
                <a:latin typeface="SutonnyMJ" pitchFamily="2" charset="0"/>
              </a:rPr>
              <a:t>e¨vw</a:t>
            </a:r>
            <a:r>
              <a:rPr lang="en-US" dirty="0">
                <a:latin typeface="SutonnyMJ" pitchFamily="2" charset="0"/>
              </a:rPr>
              <a:t>` </a:t>
            </a:r>
            <a:r>
              <a:rPr lang="en-US" dirty="0" err="1">
                <a:latin typeface="SutonnyMJ" pitchFamily="2" charset="0"/>
              </a:rPr>
              <a:t>cÖ</a:t>
            </a:r>
            <a:r>
              <a:rPr lang="en-US" dirty="0">
                <a:latin typeface="SutonnyMJ" pitchFamily="2" charset="0"/>
              </a:rPr>
              <a:t>¯‘Z</a:t>
            </a:r>
          </a:p>
          <a:p>
            <a:r>
              <a:rPr lang="en-US" dirty="0">
                <a:latin typeface="SutonnyMJ" pitchFamily="2" charset="0"/>
              </a:rPr>
              <a:t>31. </a:t>
            </a:r>
            <a:r>
              <a:rPr lang="en-US" dirty="0" err="1">
                <a:latin typeface="SutonnyMJ" pitchFamily="2" charset="0"/>
              </a:rPr>
              <a:t>PvgovRvZ</a:t>
            </a:r>
            <a:r>
              <a:rPr lang="en-US" dirty="0">
                <a:latin typeface="SutonnyMJ" pitchFamily="2" charset="0"/>
              </a:rPr>
              <a:t> `ª</a:t>
            </a:r>
            <a:r>
              <a:rPr lang="en-US" dirty="0" err="1">
                <a:latin typeface="SutonnyMJ" pitchFamily="2" charset="0"/>
              </a:rPr>
              <a:t>e¨vw</a:t>
            </a:r>
            <a:r>
              <a:rPr lang="en-US" dirty="0">
                <a:latin typeface="SutonnyMJ" pitchFamily="2" charset="0"/>
              </a:rPr>
              <a:t>` </a:t>
            </a:r>
            <a:r>
              <a:rPr lang="en-US" dirty="0" err="1">
                <a:latin typeface="SutonnyMJ" pitchFamily="2" charset="0"/>
              </a:rPr>
              <a:t>Drcv`b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32. </a:t>
            </a:r>
            <a:r>
              <a:rPr lang="en-US" dirty="0" err="1">
                <a:latin typeface="SutonnyMJ" pitchFamily="2" charset="0"/>
              </a:rPr>
              <a:t>Lv</a:t>
            </a:r>
            <a:r>
              <a:rPr lang="en-US" dirty="0">
                <a:latin typeface="SutonnyMJ" pitchFamily="2" charset="0"/>
              </a:rPr>
              <a:t>`¨</a:t>
            </a:r>
            <a:r>
              <a:rPr lang="en-US" dirty="0" err="1">
                <a:latin typeface="SutonnyMJ" pitchFamily="2" charset="0"/>
              </a:rPr>
              <a:t>RvZ</a:t>
            </a:r>
            <a:r>
              <a:rPr lang="en-US" dirty="0">
                <a:latin typeface="SutonnyMJ" pitchFamily="2" charset="0"/>
              </a:rPr>
              <a:t> `ª</a:t>
            </a:r>
            <a:r>
              <a:rPr lang="en-US" dirty="0" err="1">
                <a:latin typeface="SutonnyMJ" pitchFamily="2" charset="0"/>
              </a:rPr>
              <a:t>e¨vw</a:t>
            </a:r>
            <a:r>
              <a:rPr lang="en-US" dirty="0">
                <a:latin typeface="SutonnyMJ" pitchFamily="2" charset="0"/>
              </a:rPr>
              <a:t>` </a:t>
            </a:r>
            <a:r>
              <a:rPr lang="en-US" dirty="0" err="1">
                <a:latin typeface="SutonnyMJ" pitchFamily="2" charset="0"/>
              </a:rPr>
              <a:t>Drcv`b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33. </a:t>
            </a:r>
            <a:r>
              <a:rPr lang="en-US" dirty="0" err="1">
                <a:latin typeface="SutonnyMJ" pitchFamily="2" charset="0"/>
              </a:rPr>
              <a:t>Kuv‡Pi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ZRmcÎ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34. †</a:t>
            </a:r>
            <a:r>
              <a:rPr lang="en-US" dirty="0" err="1">
                <a:latin typeface="SutonnyMJ" pitchFamily="2" charset="0"/>
              </a:rPr>
              <a:t>eKvwi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E956F1-F80C-4BF9-9BA1-98372DA0BF3C}"/>
              </a:ext>
            </a:extLst>
          </p:cNvPr>
          <p:cNvSpPr/>
          <p:nvPr/>
        </p:nvSpPr>
        <p:spPr>
          <a:xfrm rot="10800000" flipH="1" flipV="1">
            <a:off x="7912027" y="1654036"/>
            <a:ext cx="3241429" cy="47528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SutonnyMJ" pitchFamily="2" charset="0"/>
              </a:rPr>
              <a:t>35. </a:t>
            </a:r>
            <a:r>
              <a:rPr lang="en-US" dirty="0" err="1">
                <a:latin typeface="SutonnyMJ" pitchFamily="2" charset="0"/>
              </a:rPr>
              <a:t>wSbyK</a:t>
            </a:r>
            <a:r>
              <a:rPr lang="en-US" dirty="0">
                <a:latin typeface="SutonnyMJ" pitchFamily="2" charset="0"/>
              </a:rPr>
              <a:t> `ª</a:t>
            </a:r>
            <a:r>
              <a:rPr lang="en-US" dirty="0" err="1">
                <a:latin typeface="SutonnyMJ" pitchFamily="2" charset="0"/>
              </a:rPr>
              <a:t>e¨vw</a:t>
            </a:r>
            <a:r>
              <a:rPr lang="en-US" dirty="0">
                <a:latin typeface="SutonnyMJ" pitchFamily="2" charset="0"/>
              </a:rPr>
              <a:t>` </a:t>
            </a:r>
            <a:r>
              <a:rPr lang="en-US" dirty="0" err="1">
                <a:latin typeface="SutonnyMJ" pitchFamily="2" charset="0"/>
              </a:rPr>
              <a:t>cÖ</a:t>
            </a:r>
            <a:r>
              <a:rPr lang="en-US" dirty="0">
                <a:latin typeface="SutonnyMJ" pitchFamily="2" charset="0"/>
              </a:rPr>
              <a:t>¯‘Z</a:t>
            </a:r>
          </a:p>
          <a:p>
            <a:r>
              <a:rPr lang="en-US" dirty="0">
                <a:latin typeface="SutonnyMJ" pitchFamily="2" charset="0"/>
              </a:rPr>
              <a:t>36. </a:t>
            </a:r>
            <a:r>
              <a:rPr lang="en-US" dirty="0" err="1">
                <a:latin typeface="SutonnyMJ" pitchFamily="2" charset="0"/>
              </a:rPr>
              <a:t>AvUv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gq`v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</a:t>
            </a:r>
            <a:r>
              <a:rPr lang="en-US" dirty="0">
                <a:latin typeface="SutonnyMJ" pitchFamily="2" charset="0"/>
              </a:rPr>
              <a:t>¯‘Z</a:t>
            </a:r>
          </a:p>
          <a:p>
            <a:r>
              <a:rPr lang="en-US" dirty="0">
                <a:latin typeface="SutonnyMJ" pitchFamily="2" charset="0"/>
              </a:rPr>
              <a:t>37. †</a:t>
            </a:r>
            <a:r>
              <a:rPr lang="en-US" dirty="0" err="1">
                <a:latin typeface="SutonnyMJ" pitchFamily="2" charset="0"/>
              </a:rPr>
              <a:t>fvR</a:t>
            </a:r>
            <a:r>
              <a:rPr lang="en-US" dirty="0">
                <a:latin typeface="SutonnyMJ" pitchFamily="2" charset="0"/>
              </a:rPr>
              <a:t>¨ †</a:t>
            </a:r>
            <a:r>
              <a:rPr lang="en-US" dirty="0" err="1">
                <a:latin typeface="SutonnyMJ" pitchFamily="2" charset="0"/>
              </a:rPr>
              <a:t>Zj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</a:t>
            </a:r>
            <a:r>
              <a:rPr lang="en-US" dirty="0">
                <a:latin typeface="SutonnyMJ" pitchFamily="2" charset="0"/>
              </a:rPr>
              <a:t>¯‘Z</a:t>
            </a:r>
          </a:p>
          <a:p>
            <a:r>
              <a:rPr lang="en-US" dirty="0">
                <a:latin typeface="SutonnyMJ" pitchFamily="2" charset="0"/>
              </a:rPr>
              <a:t>38. </a:t>
            </a:r>
            <a:r>
              <a:rPr lang="en-US" dirty="0" err="1">
                <a:latin typeface="SutonnyMJ" pitchFamily="2" charset="0"/>
              </a:rPr>
              <a:t>GgeªqWvwi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39. </a:t>
            </a:r>
            <a:r>
              <a:rPr lang="en-US" dirty="0" err="1">
                <a:latin typeface="SutonnyMJ" pitchFamily="2" charset="0"/>
              </a:rPr>
              <a:t>myZv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KvUv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40. </a:t>
            </a:r>
            <a:r>
              <a:rPr lang="en-US" dirty="0" err="1">
                <a:latin typeface="SutonnyMJ" pitchFamily="2" charset="0"/>
              </a:rPr>
              <a:t>Ry‡qjvwi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41. </a:t>
            </a:r>
            <a:r>
              <a:rPr lang="en-US" dirty="0" err="1">
                <a:latin typeface="SutonnyMJ" pitchFamily="2" charset="0"/>
              </a:rPr>
              <a:t>wcÖw›Us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GbW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cvewjwks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42. </a:t>
            </a:r>
            <a:r>
              <a:rPr lang="en-US" dirty="0" err="1">
                <a:latin typeface="SutonnyMJ" pitchFamily="2" charset="0"/>
              </a:rPr>
              <a:t>wcVv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43. </a:t>
            </a:r>
            <a:r>
              <a:rPr lang="en-US" dirty="0" err="1">
                <a:latin typeface="SutonnyMJ" pitchFamily="2" charset="0"/>
              </a:rPr>
              <a:t>Kv‡Vi</a:t>
            </a:r>
            <a:r>
              <a:rPr lang="en-US" dirty="0">
                <a:latin typeface="SutonnyMJ" pitchFamily="2" charset="0"/>
              </a:rPr>
              <a:t> I </a:t>
            </a:r>
            <a:r>
              <a:rPr lang="en-US" dirty="0" err="1">
                <a:latin typeface="SutonnyMJ" pitchFamily="2" charset="0"/>
              </a:rPr>
              <a:t>evu‡ki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Uz_wcK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44. </a:t>
            </a:r>
            <a:r>
              <a:rPr lang="en-US" dirty="0" err="1">
                <a:latin typeface="SutonnyMJ" pitchFamily="2" charset="0"/>
              </a:rPr>
              <a:t>AvBmwµg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PvgP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45. K…</a:t>
            </a:r>
            <a:r>
              <a:rPr lang="en-US" dirty="0" err="1">
                <a:latin typeface="SutonnyMJ" pitchFamily="2" charset="0"/>
              </a:rPr>
              <a:t>wl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miÄvg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46. </a:t>
            </a:r>
            <a:r>
              <a:rPr lang="en-US" dirty="0" err="1">
                <a:latin typeface="SutonnyMJ" pitchFamily="2" charset="0"/>
              </a:rPr>
              <a:t>d‡Uv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d«g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47. </a:t>
            </a:r>
            <a:r>
              <a:rPr lang="en-US" dirty="0" err="1">
                <a:latin typeface="SutonnyMJ" pitchFamily="2" charset="0"/>
              </a:rPr>
              <a:t>d‡Uv</a:t>
            </a:r>
            <a:r>
              <a:rPr lang="en-US" dirty="0">
                <a:latin typeface="SutonnyMJ" pitchFamily="2" charset="0"/>
              </a:rPr>
              <a:t>÷¨</a:t>
            </a:r>
            <a:r>
              <a:rPr lang="en-US" dirty="0" err="1">
                <a:latin typeface="SutonnyMJ" pitchFamily="2" charset="0"/>
              </a:rPr>
              <a:t>vU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e¨emvq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48. ¯§¨</a:t>
            </a:r>
            <a:r>
              <a:rPr lang="en-US" dirty="0" err="1">
                <a:latin typeface="SutonnyMJ" pitchFamily="2" charset="0"/>
              </a:rPr>
              <a:t>vKm</a:t>
            </a:r>
            <a:r>
              <a:rPr lang="en-US" dirty="0">
                <a:latin typeface="SutonnyMJ" pitchFamily="2" charset="0"/>
              </a:rPr>
              <a:t>&amp;</a:t>
            </a:r>
          </a:p>
          <a:p>
            <a:r>
              <a:rPr lang="en-US" dirty="0">
                <a:latin typeface="SutonnyMJ" pitchFamily="2" charset="0"/>
              </a:rPr>
              <a:t>49. †</a:t>
            </a:r>
            <a:r>
              <a:rPr lang="en-US" dirty="0" err="1">
                <a:latin typeface="SutonnyMJ" pitchFamily="2" charset="0"/>
              </a:rPr>
              <a:t>gv‡gi</a:t>
            </a:r>
            <a:r>
              <a:rPr lang="en-US" dirty="0">
                <a:latin typeface="SutonnyMJ" pitchFamily="2" charset="0"/>
              </a:rPr>
              <a:t> `ª</a:t>
            </a:r>
            <a:r>
              <a:rPr lang="en-US" dirty="0" err="1">
                <a:latin typeface="SutonnyMJ" pitchFamily="2" charset="0"/>
              </a:rPr>
              <a:t>e¨vw</a:t>
            </a:r>
            <a:r>
              <a:rPr lang="en-US" dirty="0">
                <a:latin typeface="SutonnyMJ" pitchFamily="2" charset="0"/>
              </a:rPr>
              <a:t>`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50. </a:t>
            </a:r>
            <a:r>
              <a:rPr lang="en-US" dirty="0" err="1">
                <a:latin typeface="SutonnyMJ" pitchFamily="2" charset="0"/>
              </a:rPr>
              <a:t>cøvw÷K</a:t>
            </a:r>
            <a:r>
              <a:rPr lang="en-US" dirty="0">
                <a:latin typeface="SutonnyMJ" pitchFamily="2" charset="0"/>
              </a:rPr>
              <a:t> `¨</a:t>
            </a:r>
            <a:r>
              <a:rPr lang="en-US" dirty="0" err="1">
                <a:latin typeface="SutonnyMJ" pitchFamily="2" charset="0"/>
              </a:rPr>
              <a:t>e¨vw</a:t>
            </a:r>
            <a:r>
              <a:rPr lang="en-US" dirty="0">
                <a:latin typeface="SutonnyMJ" pitchFamily="2" charset="0"/>
              </a:rPr>
              <a:t>`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  <a:p>
            <a:r>
              <a:rPr lang="en-US" dirty="0">
                <a:latin typeface="SutonnyMJ" pitchFamily="2" charset="0"/>
              </a:rPr>
              <a:t>51. †</a:t>
            </a:r>
            <a:r>
              <a:rPr lang="en-US" dirty="0" err="1">
                <a:latin typeface="SutonnyMJ" pitchFamily="2" charset="0"/>
              </a:rPr>
              <a:t>MwÄ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Zwi</a:t>
            </a:r>
            <a:endParaRPr lang="en-US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749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5000">
        <p:split orient="vert"/>
      </p:transition>
    </mc:Choice>
    <mc:Fallback>
      <p:transition spd="slow" advClick="0" advTm="25000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39572-A767-47E3-A8E4-05091E344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3605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0000" dirty="0">
                <a:solidFill>
                  <a:srgbClr val="FF0000"/>
                </a:solidFill>
                <a:latin typeface="SutonnyMJ" pitchFamily="2" charset="0"/>
              </a:rPr>
              <a:t>‡</a:t>
            </a:r>
            <a:r>
              <a:rPr lang="en-US" sz="10000" dirty="0" err="1">
                <a:solidFill>
                  <a:srgbClr val="FF0000"/>
                </a:solidFill>
                <a:latin typeface="SutonnyMJ" pitchFamily="2" charset="0"/>
              </a:rPr>
              <a:t>Lv`v</a:t>
            </a:r>
            <a:r>
              <a:rPr lang="en-US" sz="10000" dirty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10000" dirty="0" err="1">
                <a:solidFill>
                  <a:srgbClr val="FF0000"/>
                </a:solidFill>
                <a:latin typeface="SutonnyMJ" pitchFamily="2" charset="0"/>
              </a:rPr>
              <a:t>nv‡dR</a:t>
            </a:r>
            <a:endParaRPr lang="en-US" sz="10000" dirty="0">
              <a:solidFill>
                <a:srgbClr val="FF00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846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699</Words>
  <Application>Microsoft Office PowerPoint</Application>
  <PresentationFormat>Widescreen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SutonnyMJ</vt:lpstr>
      <vt:lpstr>Office Theme</vt:lpstr>
      <vt:lpstr>wem&amp;wgjøvwni ivn&amp;gvwbi ivwng ¯^vMZg</vt:lpstr>
      <vt:lpstr>AvR‡Ki Av‡jvP¨ welq</vt:lpstr>
      <vt:lpstr>wkLbdj: GB cvV †k‡l wkÿv_©xiv,</vt:lpstr>
      <vt:lpstr>AvZ¥Kg©ms¯’vb</vt:lpstr>
      <vt:lpstr>AvZ¥Kg©ms¯’v‡bi cÖ‡qvRbxqZv</vt:lpstr>
      <vt:lpstr>evsjv‡`‡k Av_©-mvgvwRK Ae¯’v we‡ePbvq AvZ¥Kg©ms¯’v‡bi Dchy³ I jvfRbK †ÿÎmg~n</vt:lpstr>
      <vt:lpstr>‡Lv`v nv‡dR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wem&amp;wgjøvwni ivngvwbi ivwng ¯^vMZg</dc:title>
  <dc:creator>User</dc:creator>
  <cp:lastModifiedBy>User</cp:lastModifiedBy>
  <cp:revision>92</cp:revision>
  <dcterms:created xsi:type="dcterms:W3CDTF">2020-06-30T11:17:08Z</dcterms:created>
  <dcterms:modified xsi:type="dcterms:W3CDTF">2020-06-30T12:21:58Z</dcterms:modified>
</cp:coreProperties>
</file>