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6" r:id="rId6"/>
    <p:sldId id="267" r:id="rId7"/>
    <p:sldId id="268" r:id="rId8"/>
    <p:sldId id="269" r:id="rId9"/>
    <p:sldId id="272" r:id="rId10"/>
    <p:sldId id="279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29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1C0D-BCC6-4BDE-97C1-E95F547A99BE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1AC6-7B1E-4451-AA7B-F5E79F506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১৯৩৫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71AC6-7B1E-4451-AA7B-F5E79F506B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8077200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r>
              <a:rPr lang="bn-IN" sz="4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bn-IN" sz="44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6934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প্রিয়, পূর্ব দেশ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প্রিয়- পছন্দ করা হয় এমন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পূর্ব দেশ- পূর্ব দিকে আছে এমন দেশ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743200" y="3810000"/>
            <a:ext cx="11582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 বর্ণ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সূর্য-   র্য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পূর্ব-  র্ব 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দলীয় কাজঃ </a:t>
            </a:r>
            <a:endParaRPr lang="bn-IN" sz="3600" b="1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895600"/>
            <a:ext cx="6019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 টি দলে ভাগ করে ২ লাইন করে পড়তে বলব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95400"/>
            <a:ext cx="7543800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40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ল্যায়নঃ</a:t>
            </a:r>
          </a:p>
          <a:p>
            <a:endParaRPr lang="bn-IN" sz="4000" b="1" i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মৌখিক ভাবে নিম্নের প্রশ্নের উত্তর দিবে ।</a:t>
            </a:r>
          </a:p>
          <a:p>
            <a:endParaRPr lang="bn-IN" sz="36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 সূর্য ওঠার পূর্ব দেশ কোনটি ?</a:t>
            </a:r>
          </a:p>
          <a:p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# কোন দেশ আমাদের প্রিয় ?</a:t>
            </a:r>
          </a:p>
          <a:p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8580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পাঠ সমাপ্তি</a:t>
            </a:r>
          </a:p>
          <a:p>
            <a:pPr algn="ctr"/>
            <a:r>
              <a:rPr lang="bn-IN" sz="4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4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61207_191436_8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686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00"/>
            <a:ext cx="6019800" cy="3447098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IN" sz="2000" b="1" i="1" dirty="0" smtClean="0"/>
          </a:p>
          <a:p>
            <a:endParaRPr lang="bn-IN" sz="2000" b="1" i="1" dirty="0" smtClean="0">
              <a:latin typeface="NikoshBAN" pitchFamily="2" charset="0"/>
              <a:cs typeface="NikoshBAN" pitchFamily="2" charset="0"/>
            </a:endParaRPr>
          </a:p>
          <a:p>
            <a:endParaRPr lang="bn-IN" sz="20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শিমুল সুলতানা হেপি </a:t>
            </a:r>
            <a:r>
              <a:rPr lang="bn-IN" sz="48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প্রঃশিঃ</a:t>
            </a:r>
          </a:p>
          <a:p>
            <a:r>
              <a:rPr lang="bn-IN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কীর্তি পাশা সঃ প্রাঃবিদ্যালয়,ঝালকাঠি</a:t>
            </a:r>
            <a:r>
              <a:rPr lang="bn-IN" sz="32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1734800" y="6019800"/>
            <a:ext cx="4114800" cy="8382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304800"/>
            <a:ext cx="457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b="1" dirty="0" smtClean="0">
              <a:solidFill>
                <a:srgbClr val="C00000"/>
              </a:solidFill>
            </a:endParaRPr>
          </a:p>
          <a:p>
            <a:pPr algn="ctr"/>
            <a:r>
              <a:rPr lang="bn-IN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1219200"/>
            <a:ext cx="3200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 smtClean="0">
                <a:solidFill>
                  <a:srgbClr val="FF0000"/>
                </a:solidFill>
              </a:rPr>
              <a:t>পাঠ পরিচিতিঃ</a:t>
            </a:r>
          </a:p>
          <a:p>
            <a:r>
              <a:rPr lang="bn-IN" sz="4400" b="1" i="1" dirty="0" smtClean="0">
                <a:solidFill>
                  <a:srgbClr val="FF0000"/>
                </a:solidFill>
              </a:rPr>
              <a:t>বিষয়ঃ বাংলা </a:t>
            </a:r>
          </a:p>
          <a:p>
            <a:r>
              <a:rPr lang="bn-IN" sz="4400" b="1" i="1" dirty="0" smtClean="0">
                <a:solidFill>
                  <a:srgbClr val="FF0000"/>
                </a:solidFill>
              </a:rPr>
              <a:t>শ্রেনিঃ ৩য়</a:t>
            </a:r>
          </a:p>
          <a:p>
            <a:r>
              <a:rPr lang="bn-IN" sz="4400" b="1" i="1" dirty="0" smtClean="0">
                <a:solidFill>
                  <a:srgbClr val="FF0000"/>
                </a:solidFill>
              </a:rPr>
              <a:t>পাঠঃ আমাদের এই বাংলাদেশ   </a:t>
            </a:r>
          </a:p>
          <a:p>
            <a:r>
              <a:rPr lang="bn-IN" sz="4400" b="1" i="1" dirty="0" smtClean="0">
                <a:solidFill>
                  <a:srgbClr val="FF0000"/>
                </a:solidFill>
              </a:rPr>
              <a:t>পাঠ্যাংশঃ সূর্য ---------বাংলাদেশ।</a:t>
            </a:r>
          </a:p>
          <a:p>
            <a:r>
              <a:rPr lang="bn-IN" sz="4400" b="1" i="1" dirty="0" smtClean="0">
                <a:solidFill>
                  <a:srgbClr val="FF0000"/>
                </a:solidFill>
              </a:rPr>
              <a:t>সময়ঃ ৪০</a:t>
            </a:r>
            <a:r>
              <a:rPr lang="bn-IN" sz="3200" b="1" i="1" dirty="0" smtClean="0">
                <a:solidFill>
                  <a:srgbClr val="FF0000"/>
                </a:solidFill>
              </a:rPr>
              <a:t> মিনিট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1219200"/>
            <a:ext cx="9753598" cy="3477875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 algn="ctr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শোনাঃ২’১ ছড়া/কবিতা শুনে মূল বিষয় বুঝতে পারবে।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বলাঃ২’১ ছড়া/কবিতা শ্রবন যোগ্য স্বরে আবৃত্তি করতে পারবে।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২’২ ছড়া/কবিতার মূল বিষয় বলতে পারবে</a:t>
            </a:r>
            <a:r>
              <a:rPr lang="bn-IN" sz="4000" b="1" dirty="0" smtClean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7010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আমাদের দেশের নাম কী?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</a:p>
        </p:txBody>
      </p:sp>
      <p:pic>
        <p:nvPicPr>
          <p:cNvPr id="4" name="Picture 3" descr="Opera Snapshot_2020-07-10_012147_www.google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76" y="2667001"/>
            <a:ext cx="3980949" cy="3352799"/>
          </a:xfrm>
          <a:prstGeom prst="rect">
            <a:avLst/>
          </a:prstGeom>
        </p:spPr>
      </p:pic>
      <p:pic>
        <p:nvPicPr>
          <p:cNvPr id="6" name="Picture 5" descr="Opera Snapshot_2020-07-10_012338_www.google.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667000"/>
            <a:ext cx="4343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10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</a:rPr>
              <a:t>পাঠ </a:t>
            </a:r>
            <a:r>
              <a:rPr lang="bn-IN" sz="4400" dirty="0" smtClean="0">
                <a:solidFill>
                  <a:srgbClr val="00B050"/>
                </a:solidFill>
              </a:rPr>
              <a:t>ঘোষনাঃ</a:t>
            </a:r>
            <a:endParaRPr lang="bn-IN" sz="4400" dirty="0" smtClean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295400"/>
            <a:ext cx="6019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’আমাদের এই বাংলাদেশ’’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pera Snapshot_2020-07-10_012819_www.google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657600" cy="4495800"/>
          </a:xfrm>
          <a:prstGeom prst="rect">
            <a:avLst/>
          </a:prstGeom>
        </p:spPr>
      </p:pic>
      <p:pic>
        <p:nvPicPr>
          <p:cNvPr id="5" name="Picture 4" descr="Opera Snapshot_2020-07-10_013003_www.google.c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438400"/>
            <a:ext cx="4219575" cy="4038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113877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solidFill>
                  <a:srgbClr val="002060"/>
                </a:solidFill>
              </a:rPr>
              <a:t>কবি পরিচিতিঃ</a:t>
            </a:r>
          </a:p>
          <a:p>
            <a:r>
              <a:rPr lang="bn-IN" sz="2800" b="1" i="1" dirty="0" smtClean="0">
                <a:solidFill>
                  <a:srgbClr val="FF0000"/>
                </a:solidFill>
              </a:rPr>
              <a:t>কবির ছবি, জন্ম-মৃত্যু, উল্লেখযোগ্য রচনা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pic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85804"/>
            <a:ext cx="4233862" cy="290061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5657671"/>
            <a:ext cx="4419600" cy="12926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কবি সৈয়দ শামসুল হক</a:t>
            </a:r>
          </a:p>
          <a:p>
            <a:r>
              <a:rPr lang="bn-IN" b="1" dirty="0" smtClean="0">
                <a:solidFill>
                  <a:srgbClr val="7030A0"/>
                </a:solidFill>
              </a:rPr>
              <a:t>(২৭ডিসেম্বর ১৯৩৫-২৭সেপ্টেবর ২০১৬)</a:t>
            </a:r>
          </a:p>
          <a:p>
            <a:r>
              <a:rPr lang="bn-IN" b="1" dirty="0" smtClean="0">
                <a:solidFill>
                  <a:srgbClr val="7030A0"/>
                </a:solidFill>
              </a:rPr>
              <a:t>খেলারাম খেলে যা,নিষিদ্ধ লোবান, রক্ত গোলাপ,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8382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endParaRPr lang="bn-IN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838" y="1752600"/>
            <a:ext cx="39671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সম্পর্ক স্থাপনঃ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পৃঃ৫(১-৫ লাইন)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922" r="9679" b="7843"/>
          <a:stretch>
            <a:fillRect/>
          </a:stretch>
        </p:blipFill>
        <p:spPr bwMode="auto">
          <a:xfrm>
            <a:off x="1295400" y="2667000"/>
            <a:ext cx="716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 group_p.b._cl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group_p.b._cl-3</Template>
  <TotalTime>64</TotalTime>
  <Words>173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5 group_p.b._cl-3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ZCS</dc:creator>
  <cp:lastModifiedBy>ZCS</cp:lastModifiedBy>
  <cp:revision>6</cp:revision>
  <dcterms:created xsi:type="dcterms:W3CDTF">2017-02-14T19:58:08Z</dcterms:created>
  <dcterms:modified xsi:type="dcterms:W3CDTF">2020-07-09T19:31:34Z</dcterms:modified>
</cp:coreProperties>
</file>