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1A7-A801-40B9-B5B0-A11C8DB5E1D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2F10-92D6-4462-B613-5C8805E48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772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LightBAN" pitchFamily="2" charset="0"/>
                <a:cs typeface="NikoshLightBAN" pitchFamily="2" charset="0"/>
              </a:rPr>
              <a:t>স্বাগতম</a:t>
            </a:r>
            <a:r>
              <a:rPr lang="en-US" sz="8800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8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2286000" y="762000"/>
            <a:ext cx="8382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248400" y="762000"/>
            <a:ext cx="8382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3581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76600"/>
            <a:ext cx="2590800" cy="2590800"/>
          </a:xfrm>
          <a:prstGeom prst="rect">
            <a:avLst/>
          </a:prstGeom>
        </p:spPr>
      </p:pic>
      <p:pic>
        <p:nvPicPr>
          <p:cNvPr id="6" name="Picture 5" descr="h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429000"/>
            <a:ext cx="2362200" cy="2362200"/>
          </a:xfrm>
          <a:prstGeom prst="rect">
            <a:avLst/>
          </a:prstGeom>
        </p:spPr>
      </p:pic>
      <p:pic>
        <p:nvPicPr>
          <p:cNvPr id="7" name="Picture 6" descr="h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066800"/>
            <a:ext cx="2051539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1600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495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2971800"/>
            <a:ext cx="2286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ঘড়িটিতে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6096000"/>
            <a:ext cx="2743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এখন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6096000"/>
            <a:ext cx="2667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ঘড়িতে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F0"/>
                </a:solidFill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lowchart: Sort 2"/>
          <p:cNvSpPr/>
          <p:nvPr/>
        </p:nvSpPr>
        <p:spPr>
          <a:xfrm>
            <a:off x="1752600" y="1524000"/>
            <a:ext cx="457200" cy="1066800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Sort 3"/>
          <p:cNvSpPr/>
          <p:nvPr/>
        </p:nvSpPr>
        <p:spPr>
          <a:xfrm>
            <a:off x="5181600" y="1600200"/>
            <a:ext cx="457200" cy="1066800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ort 4"/>
          <p:cNvSpPr/>
          <p:nvPr/>
        </p:nvSpPr>
        <p:spPr>
          <a:xfrm>
            <a:off x="3505200" y="457200"/>
            <a:ext cx="457200" cy="1066800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124200"/>
            <a:ext cx="4358845" cy="2580436"/>
          </a:xfrm>
          <a:prstGeom prst="rect">
            <a:avLst/>
          </a:prstGeom>
        </p:spPr>
      </p:pic>
      <p:pic>
        <p:nvPicPr>
          <p:cNvPr id="7" name="Picture 6" descr="Opera Snapshot_2020-07-10_013500_www.google.c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48000"/>
            <a:ext cx="50673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00B0F0"/>
              </a:solidFill>
            </a:endParaRPr>
          </a:p>
          <a:p>
            <a:endParaRPr lang="en-US" sz="3600" dirty="0" smtClean="0">
              <a:solidFill>
                <a:srgbClr val="00B0F0"/>
              </a:solidFill>
            </a:endParaRP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9600"/>
            <a:ext cx="6096000" cy="50167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sz="4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পরিচিতি</a:t>
            </a:r>
            <a:endParaRPr lang="en-US" sz="4000" dirty="0" smtClean="0">
              <a:solidFill>
                <a:srgbClr val="00B0F0"/>
              </a:solidFill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১ । </a:t>
            </a:r>
            <a:r>
              <a:rPr lang="en-US" sz="20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রুমানা</a:t>
            </a:r>
            <a:r>
              <a:rPr lang="en-US" sz="20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পারভিন</a:t>
            </a:r>
            <a:r>
              <a:rPr lang="en-US" sz="20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রামদিয়া</a:t>
            </a:r>
            <a:r>
              <a:rPr lang="en-US" sz="20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বালক</a:t>
            </a:r>
            <a:r>
              <a:rPr lang="en-US" sz="20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সঃ</a:t>
            </a:r>
            <a:r>
              <a:rPr lang="en-US" sz="20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প্রাঃ</a:t>
            </a:r>
            <a:r>
              <a:rPr lang="en-US" sz="20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বিদ্যালয়</a:t>
            </a:r>
            <a:r>
              <a:rPr lang="en-US" sz="20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২   </a:t>
            </a:r>
          </a:p>
          <a:p>
            <a:pPr algn="ctr"/>
            <a:r>
              <a:rPr lang="en-US" sz="2000" dirty="0" err="1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sz="2000" dirty="0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রবিউল</a:t>
            </a:r>
            <a:r>
              <a:rPr lang="en-US" sz="2000" dirty="0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আলম</a:t>
            </a:r>
            <a:r>
              <a:rPr lang="en-US" sz="2000" dirty="0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নতিবদিয়া</a:t>
            </a:r>
            <a:r>
              <a:rPr lang="en-US" sz="2000" dirty="0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সঃ</a:t>
            </a:r>
            <a:r>
              <a:rPr lang="en-US" sz="2000" dirty="0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প্রাঃ</a:t>
            </a:r>
            <a:r>
              <a:rPr lang="en-US" sz="2000" dirty="0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বিদ্যালয়</a:t>
            </a:r>
            <a:r>
              <a:rPr lang="en-US" sz="2000" dirty="0" smtClean="0">
                <a:solidFill>
                  <a:srgbClr val="92D05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৩</a:t>
            </a: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তাহমিনা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আফরোজ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নারুয়া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সঃ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প্রাঃ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বিদ্যালয়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৪</a:t>
            </a: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পারভিন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সুলতানা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কমলেশ্বরী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সঃ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প্রাঃ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বিদ্যালয়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৫ </a:t>
            </a: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রুশিয়া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হাসান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বাগুয়ান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সঃ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প্রাঃ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বিদ্যালয়</a:t>
            </a:r>
            <a:r>
              <a:rPr lang="en-US" sz="20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পরিচিতি</a:t>
            </a:r>
            <a:endParaRPr lang="en-US" sz="3200" dirty="0" smtClean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শ্রেনীঃ</a:t>
            </a:r>
            <a:r>
              <a:rPr lang="en-US" sz="32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৩য়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বিষয়ঃগণিত</a:t>
            </a:r>
            <a:r>
              <a:rPr lang="en-US" sz="32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শিরোনামঃ</a:t>
            </a:r>
            <a:r>
              <a:rPr lang="en-US" sz="32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 </a:t>
            </a:r>
          </a:p>
          <a:p>
            <a:pPr algn="ctr"/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3152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lowchart: Collate 2"/>
          <p:cNvSpPr/>
          <p:nvPr/>
        </p:nvSpPr>
        <p:spPr>
          <a:xfrm>
            <a:off x="2895600" y="914400"/>
            <a:ext cx="457200" cy="685800"/>
          </a:xfrm>
          <a:prstGeom prst="flowChartCol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Collate 3"/>
          <p:cNvSpPr/>
          <p:nvPr/>
        </p:nvSpPr>
        <p:spPr>
          <a:xfrm>
            <a:off x="5410200" y="914400"/>
            <a:ext cx="457200" cy="685800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72390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6934200" cy="10464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05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চ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436" y="2057400"/>
            <a:ext cx="4902543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6324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54102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১।ঘড়ির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6" y="2819400"/>
            <a:ext cx="3462384" cy="3014662"/>
          </a:xfrm>
          <a:prstGeom prst="rect">
            <a:avLst/>
          </a:prstGeom>
        </p:spPr>
      </p:pic>
      <p:pic>
        <p:nvPicPr>
          <p:cNvPr id="5" name="Picture 4" descr="h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276600"/>
            <a:ext cx="20574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54864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৩।ঘড়ির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43434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46482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ঘড়ি</a:t>
            </a:r>
            <a:endParaRPr lang="en-US" sz="4400" dirty="0"/>
          </a:p>
        </p:txBody>
      </p:sp>
      <p:sp>
        <p:nvSpPr>
          <p:cNvPr id="3" name="Oval 2"/>
          <p:cNvSpPr/>
          <p:nvPr/>
        </p:nvSpPr>
        <p:spPr>
          <a:xfrm>
            <a:off x="2895600" y="1447800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1371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5" idx="7"/>
          </p:cNvCxnSpPr>
          <p:nvPr/>
        </p:nvCxnSpPr>
        <p:spPr>
          <a:xfrm>
            <a:off x="5486400" y="1447802"/>
            <a:ext cx="291726" cy="191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8194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4953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209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দেয়াল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ঘড়ি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209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হাত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ঘড়ি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টেবিল</a:t>
            </a:r>
            <a:r>
              <a:rPr lang="en-US" dirty="0" smtClean="0"/>
              <a:t> </a:t>
            </a:r>
            <a:r>
              <a:rPr lang="en-US" dirty="0" err="1" smtClean="0"/>
              <a:t>ঘড়ি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9" name="Picture 8" descr="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667000"/>
            <a:ext cx="1676400" cy="1676400"/>
          </a:xfrm>
          <a:prstGeom prst="rect">
            <a:avLst/>
          </a:prstGeom>
        </p:spPr>
      </p:pic>
      <p:pic>
        <p:nvPicPr>
          <p:cNvPr id="12" name="Picture 11" descr="h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667000"/>
            <a:ext cx="1676400" cy="1676400"/>
          </a:xfrm>
          <a:prstGeom prst="rect">
            <a:avLst/>
          </a:prstGeom>
        </p:spPr>
      </p:pic>
      <p:pic>
        <p:nvPicPr>
          <p:cNvPr id="13" name="Picture 12" descr="h9h11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66700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102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Magura PTI</dc:creator>
  <cp:lastModifiedBy>ZCS</cp:lastModifiedBy>
  <cp:revision>38</cp:revision>
  <dcterms:created xsi:type="dcterms:W3CDTF">2016-02-02T04:38:59Z</dcterms:created>
  <dcterms:modified xsi:type="dcterms:W3CDTF">2020-07-09T20:29:40Z</dcterms:modified>
</cp:coreProperties>
</file>