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77" r:id="rId8"/>
    <p:sldId id="261" r:id="rId9"/>
    <p:sldId id="274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1" r:id="rId18"/>
    <p:sldId id="273" r:id="rId19"/>
    <p:sldId id="272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215414-6AEE-476F-ADFD-F91D5FC720F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80D56B-A7D9-4F18-A270-E4D2BDE27FF7}">
      <dgm:prSet phldrT="[Text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endParaRPr lang="en-US" sz="4800" dirty="0">
            <a:solidFill>
              <a:schemeClr val="tx1"/>
            </a:solidFill>
          </a:endParaRPr>
        </a:p>
      </dgm:t>
    </dgm:pt>
    <dgm:pt modelId="{616DC195-E056-47B4-8ED2-85BB5B7A4915}" type="parTrans" cxnId="{6C2BFE69-928D-40FB-97DD-2CA3681C0CBC}">
      <dgm:prSet/>
      <dgm:spPr/>
      <dgm:t>
        <a:bodyPr/>
        <a:lstStyle/>
        <a:p>
          <a:endParaRPr lang="en-US"/>
        </a:p>
      </dgm:t>
    </dgm:pt>
    <dgm:pt modelId="{DA2D9A58-9007-47CD-9E5A-18DB83AEE356}" type="sibTrans" cxnId="{6C2BFE69-928D-40FB-97DD-2CA3681C0CBC}">
      <dgm:prSet/>
      <dgm:spPr/>
      <dgm:t>
        <a:bodyPr/>
        <a:lstStyle/>
        <a:p>
          <a:endParaRPr lang="en-US"/>
        </a:p>
      </dgm:t>
    </dgm:pt>
    <dgm:pt modelId="{8729539B-9CFE-41C4-975C-C4678603B81D}">
      <dgm:prSet phldrT="[Text]" custT="1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২ .১.৮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ম্রো</a:t>
          </a:r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সংস্কৃতি বণর্না করতে পারবে ।</a:t>
          </a:r>
          <a:endParaRPr lang="en-US" sz="3600" dirty="0"/>
        </a:p>
      </dgm:t>
    </dgm:pt>
    <dgm:pt modelId="{B1FCE6AD-EDAF-41F1-816E-38AACD0F4D79}" type="parTrans" cxnId="{122C77C2-924F-48DA-BDE1-2777F3E25F71}">
      <dgm:prSet/>
      <dgm:spPr/>
      <dgm:t>
        <a:bodyPr/>
        <a:lstStyle/>
        <a:p>
          <a:endParaRPr lang="en-US"/>
        </a:p>
      </dgm:t>
    </dgm:pt>
    <dgm:pt modelId="{1B76FCFD-FA91-4461-9FBB-1DA05B1E9037}" type="sibTrans" cxnId="{122C77C2-924F-48DA-BDE1-2777F3E25F71}">
      <dgm:prSet/>
      <dgm:spPr/>
      <dgm:t>
        <a:bodyPr/>
        <a:lstStyle/>
        <a:p>
          <a:endParaRPr lang="en-US"/>
        </a:p>
      </dgm:t>
    </dgm:pt>
    <dgm:pt modelId="{F7E9DA77-85C1-48AF-A451-686927687C16}" type="pres">
      <dgm:prSet presAssocID="{A0215414-6AEE-476F-ADFD-F91D5FC720F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D99957-72D5-470F-A3F8-B6361B5782CD}" type="pres">
      <dgm:prSet presAssocID="{2C80D56B-A7D9-4F18-A270-E4D2BDE27FF7}" presName="root1" presStyleCnt="0"/>
      <dgm:spPr/>
    </dgm:pt>
    <dgm:pt modelId="{E82199B9-6723-4DF6-95E0-9D7E9BB5C1AB}" type="pres">
      <dgm:prSet presAssocID="{2C80D56B-A7D9-4F18-A270-E4D2BDE27FF7}" presName="LevelOneTextNode" presStyleLbl="node0" presStyleIdx="0" presStyleCnt="1" custScaleY="808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815200-828E-41B0-BCA9-7DB80526CBAA}" type="pres">
      <dgm:prSet presAssocID="{2C80D56B-A7D9-4F18-A270-E4D2BDE27FF7}" presName="level2hierChild" presStyleCnt="0"/>
      <dgm:spPr/>
    </dgm:pt>
    <dgm:pt modelId="{04433632-ED1B-4099-9154-0D635090C06F}" type="pres">
      <dgm:prSet presAssocID="{B1FCE6AD-EDAF-41F1-816E-38AACD0F4D79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8BBE917F-B237-40F2-9821-07A12E55D582}" type="pres">
      <dgm:prSet presAssocID="{B1FCE6AD-EDAF-41F1-816E-38AACD0F4D79}" presName="connTx" presStyleLbl="parChTrans1D2" presStyleIdx="0" presStyleCnt="1"/>
      <dgm:spPr/>
      <dgm:t>
        <a:bodyPr/>
        <a:lstStyle/>
        <a:p>
          <a:endParaRPr lang="en-US"/>
        </a:p>
      </dgm:t>
    </dgm:pt>
    <dgm:pt modelId="{49210057-C769-485F-8807-A4BA8759CD1F}" type="pres">
      <dgm:prSet presAssocID="{8729539B-9CFE-41C4-975C-C4678603B81D}" presName="root2" presStyleCnt="0"/>
      <dgm:spPr/>
    </dgm:pt>
    <dgm:pt modelId="{A3116C8F-D1B7-4FF0-AF7E-B8F2E87BCC3F}" type="pres">
      <dgm:prSet presAssocID="{8729539B-9CFE-41C4-975C-C4678603B81D}" presName="LevelTwoTextNode" presStyleLbl="node2" presStyleIdx="0" presStyleCnt="1" custScaleX="329073" custScaleY="124682" custLinFactNeighborX="-41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FB2F3E-7A81-45FB-B31B-53C796DB8535}" type="pres">
      <dgm:prSet presAssocID="{8729539B-9CFE-41C4-975C-C4678603B81D}" presName="level3hierChild" presStyleCnt="0"/>
      <dgm:spPr/>
    </dgm:pt>
  </dgm:ptLst>
  <dgm:cxnLst>
    <dgm:cxn modelId="{9DB8B7FA-539B-4912-9AD5-34BE6097E102}" type="presOf" srcId="{A0215414-6AEE-476F-ADFD-F91D5FC720F1}" destId="{F7E9DA77-85C1-48AF-A451-686927687C16}" srcOrd="0" destOrd="0" presId="urn:microsoft.com/office/officeart/2008/layout/HorizontalMultiLevelHierarchy"/>
    <dgm:cxn modelId="{FFE41F51-13B4-46F4-959D-106F2FE90676}" type="presOf" srcId="{B1FCE6AD-EDAF-41F1-816E-38AACD0F4D79}" destId="{8BBE917F-B237-40F2-9821-07A12E55D582}" srcOrd="1" destOrd="0" presId="urn:microsoft.com/office/officeart/2008/layout/HorizontalMultiLevelHierarchy"/>
    <dgm:cxn modelId="{15CE72B9-385C-4113-898A-FC570C86E8C7}" type="presOf" srcId="{B1FCE6AD-EDAF-41F1-816E-38AACD0F4D79}" destId="{04433632-ED1B-4099-9154-0D635090C06F}" srcOrd="0" destOrd="0" presId="urn:microsoft.com/office/officeart/2008/layout/HorizontalMultiLevelHierarchy"/>
    <dgm:cxn modelId="{6C2BFE69-928D-40FB-97DD-2CA3681C0CBC}" srcId="{A0215414-6AEE-476F-ADFD-F91D5FC720F1}" destId="{2C80D56B-A7D9-4F18-A270-E4D2BDE27FF7}" srcOrd="0" destOrd="0" parTransId="{616DC195-E056-47B4-8ED2-85BB5B7A4915}" sibTransId="{DA2D9A58-9007-47CD-9E5A-18DB83AEE356}"/>
    <dgm:cxn modelId="{122C77C2-924F-48DA-BDE1-2777F3E25F71}" srcId="{2C80D56B-A7D9-4F18-A270-E4D2BDE27FF7}" destId="{8729539B-9CFE-41C4-975C-C4678603B81D}" srcOrd="0" destOrd="0" parTransId="{B1FCE6AD-EDAF-41F1-816E-38AACD0F4D79}" sibTransId="{1B76FCFD-FA91-4461-9FBB-1DA05B1E9037}"/>
    <dgm:cxn modelId="{4D5F94E7-5F0C-482E-A143-5A2A973750CA}" type="presOf" srcId="{8729539B-9CFE-41C4-975C-C4678603B81D}" destId="{A3116C8F-D1B7-4FF0-AF7E-B8F2E87BCC3F}" srcOrd="0" destOrd="0" presId="urn:microsoft.com/office/officeart/2008/layout/HorizontalMultiLevelHierarchy"/>
    <dgm:cxn modelId="{3CBDD204-D9BF-4AA6-845B-B024A7E55AEE}" type="presOf" srcId="{2C80D56B-A7D9-4F18-A270-E4D2BDE27FF7}" destId="{E82199B9-6723-4DF6-95E0-9D7E9BB5C1AB}" srcOrd="0" destOrd="0" presId="urn:microsoft.com/office/officeart/2008/layout/HorizontalMultiLevelHierarchy"/>
    <dgm:cxn modelId="{BC6DEE19-E988-4468-A335-52E5A28926AC}" type="presParOf" srcId="{F7E9DA77-85C1-48AF-A451-686927687C16}" destId="{C8D99957-72D5-470F-A3F8-B6361B5782CD}" srcOrd="0" destOrd="0" presId="urn:microsoft.com/office/officeart/2008/layout/HorizontalMultiLevelHierarchy"/>
    <dgm:cxn modelId="{B6450650-25CE-47D0-B3E2-2F2DEAFB8741}" type="presParOf" srcId="{C8D99957-72D5-470F-A3F8-B6361B5782CD}" destId="{E82199B9-6723-4DF6-95E0-9D7E9BB5C1AB}" srcOrd="0" destOrd="0" presId="urn:microsoft.com/office/officeart/2008/layout/HorizontalMultiLevelHierarchy"/>
    <dgm:cxn modelId="{DC59BC79-0A34-45B5-9F95-837408BC4ED4}" type="presParOf" srcId="{C8D99957-72D5-470F-A3F8-B6361B5782CD}" destId="{76815200-828E-41B0-BCA9-7DB80526CBAA}" srcOrd="1" destOrd="0" presId="urn:microsoft.com/office/officeart/2008/layout/HorizontalMultiLevelHierarchy"/>
    <dgm:cxn modelId="{6BF26E22-4463-4793-8130-313A3247E45C}" type="presParOf" srcId="{76815200-828E-41B0-BCA9-7DB80526CBAA}" destId="{04433632-ED1B-4099-9154-0D635090C06F}" srcOrd="0" destOrd="0" presId="urn:microsoft.com/office/officeart/2008/layout/HorizontalMultiLevelHierarchy"/>
    <dgm:cxn modelId="{AD3EDE57-89CC-4F04-A7E9-129014B6DEE8}" type="presParOf" srcId="{04433632-ED1B-4099-9154-0D635090C06F}" destId="{8BBE917F-B237-40F2-9821-07A12E55D582}" srcOrd="0" destOrd="0" presId="urn:microsoft.com/office/officeart/2008/layout/HorizontalMultiLevelHierarchy"/>
    <dgm:cxn modelId="{30B84851-B86B-4A8F-95C7-E72E1C99F698}" type="presParOf" srcId="{76815200-828E-41B0-BCA9-7DB80526CBAA}" destId="{49210057-C769-485F-8807-A4BA8759CD1F}" srcOrd="1" destOrd="0" presId="urn:microsoft.com/office/officeart/2008/layout/HorizontalMultiLevelHierarchy"/>
    <dgm:cxn modelId="{AE0A3BB9-A6C9-475B-A9A3-5AEF7B4489ED}" type="presParOf" srcId="{49210057-C769-485F-8807-A4BA8759CD1F}" destId="{A3116C8F-D1B7-4FF0-AF7E-B8F2E87BCC3F}" srcOrd="0" destOrd="0" presId="urn:microsoft.com/office/officeart/2008/layout/HorizontalMultiLevelHierarchy"/>
    <dgm:cxn modelId="{E557482E-60F2-4CDF-87EB-2EEC0806C0CD}" type="presParOf" srcId="{49210057-C769-485F-8807-A4BA8759CD1F}" destId="{1CFB2F3E-7A81-45FB-B31B-53C796DB853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33632-ED1B-4099-9154-0D635090C06F}">
      <dsp:nvSpPr>
        <dsp:cNvPr id="0" name=""/>
        <dsp:cNvSpPr/>
      </dsp:nvSpPr>
      <dsp:spPr>
        <a:xfrm>
          <a:off x="652824" y="2164080"/>
          <a:ext cx="3374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7445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13110" y="2201363"/>
        <a:ext cx="16872" cy="16872"/>
      </dsp:txXfrm>
    </dsp:sp>
    <dsp:sp modelId="{E82199B9-6723-4DF6-95E0-9D7E9BB5C1AB}">
      <dsp:nvSpPr>
        <dsp:cNvPr id="0" name=""/>
        <dsp:cNvSpPr/>
      </dsp:nvSpPr>
      <dsp:spPr>
        <a:xfrm rot="16200000">
          <a:off x="-1049952" y="1885789"/>
          <a:ext cx="2757532" cy="64802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endParaRPr lang="en-US" sz="4800" kern="1200" dirty="0">
            <a:solidFill>
              <a:schemeClr val="tx1"/>
            </a:solidFill>
          </a:endParaRPr>
        </a:p>
      </dsp:txBody>
      <dsp:txXfrm>
        <a:off x="-1049952" y="1885789"/>
        <a:ext cx="2757532" cy="648020"/>
      </dsp:txXfrm>
    </dsp:sp>
    <dsp:sp modelId="{A3116C8F-D1B7-4FF0-AF7E-B8F2E87BCC3F}">
      <dsp:nvSpPr>
        <dsp:cNvPr id="0" name=""/>
        <dsp:cNvSpPr/>
      </dsp:nvSpPr>
      <dsp:spPr>
        <a:xfrm>
          <a:off x="990269" y="1805817"/>
          <a:ext cx="6994470" cy="807964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২ .১.৮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ম্রো</a:t>
          </a: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সংস্কৃতি বণর্না করতে পারবে ।</a:t>
          </a:r>
          <a:endParaRPr lang="en-US" sz="3600" kern="1200" dirty="0"/>
        </a:p>
      </dsp:txBody>
      <dsp:txXfrm>
        <a:off x="990269" y="1805817"/>
        <a:ext cx="6994470" cy="807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51" b="13692"/>
          <a:stretch/>
        </p:blipFill>
        <p:spPr>
          <a:xfrm>
            <a:off x="838200" y="381000"/>
            <a:ext cx="7465949" cy="60666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Rectangle 8"/>
          <p:cNvSpPr/>
          <p:nvPr/>
        </p:nvSpPr>
        <p:spPr>
          <a:xfrm>
            <a:off x="1447800" y="4251662"/>
            <a:ext cx="425148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1188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735" y="2819400"/>
            <a:ext cx="802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 প্রধান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ভাত, শুঁটকি মাছ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89" t="6264" r="10844" b="13543"/>
          <a:stretch/>
        </p:blipFill>
        <p:spPr>
          <a:xfrm>
            <a:off x="572736" y="1066800"/>
            <a:ext cx="2627664" cy="15614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156"/>
          <a:stretch/>
        </p:blipFill>
        <p:spPr>
          <a:xfrm>
            <a:off x="6019800" y="1066800"/>
            <a:ext cx="2579173" cy="16129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5930" y="1066800"/>
            <a:ext cx="2364228" cy="16119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/>
          <p:cNvSpPr txBox="1"/>
          <p:nvPr/>
        </p:nvSpPr>
        <p:spPr>
          <a:xfrm>
            <a:off x="2667000" y="381000"/>
            <a:ext cx="38100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এসো আরো কিছু ছবি দেখি।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3374549"/>
            <a:ext cx="3505200" cy="23404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/>
          <p:cNvSpPr txBox="1"/>
          <p:nvPr/>
        </p:nvSpPr>
        <p:spPr>
          <a:xfrm>
            <a:off x="1066800" y="5830669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সুস্বাদু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নাপ্পি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3606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51816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ওয়াংলাই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পুরুষেরা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381000"/>
            <a:ext cx="44958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066800"/>
            <a:ext cx="6248398" cy="39052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901837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ম্রোরা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উৎসব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উভয়েরই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619780"/>
            <a:ext cx="53340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দু’টিতে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13" r="14613" b="16342"/>
          <a:stretch/>
        </p:blipFill>
        <p:spPr>
          <a:xfrm>
            <a:off x="512615" y="1662437"/>
            <a:ext cx="4038600" cy="2681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5125" y="1634728"/>
            <a:ext cx="4038600" cy="268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6556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61284" y="2757079"/>
            <a:ext cx="1562968" cy="1416084"/>
            <a:chOff x="3227883" y="2089117"/>
            <a:chExt cx="1562968" cy="1416084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Oval 2"/>
            <p:cNvSpPr/>
            <p:nvPr/>
          </p:nvSpPr>
          <p:spPr>
            <a:xfrm>
              <a:off x="3227883" y="2089117"/>
              <a:ext cx="1562968" cy="141608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3456774" y="2296498"/>
              <a:ext cx="1105186" cy="100132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660" tIns="73660" rIns="73660" bIns="73660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ম্রো</a:t>
              </a:r>
              <a:r>
                <a:rPr lang="en-US" sz="6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6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66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28368" y="361332"/>
            <a:ext cx="1828800" cy="1646165"/>
            <a:chOff x="3094967" y="-144402"/>
            <a:chExt cx="1828800" cy="164616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Oval 5"/>
            <p:cNvSpPr/>
            <p:nvPr/>
          </p:nvSpPr>
          <p:spPr>
            <a:xfrm>
              <a:off x="3094967" y="-144402"/>
              <a:ext cx="1828800" cy="1646165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3362789" y="96673"/>
              <a:ext cx="1293156" cy="116401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ম্রোদের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নিজস্ব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ভাষা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আছে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 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19400" y="4724400"/>
            <a:ext cx="1898017" cy="1598945"/>
            <a:chOff x="5178838" y="1860519"/>
            <a:chExt cx="1898017" cy="18732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5178838" y="1860519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0" name="Oval 8"/>
            <p:cNvSpPr/>
            <p:nvPr/>
          </p:nvSpPr>
          <p:spPr>
            <a:xfrm>
              <a:off x="5456796" y="2134855"/>
              <a:ext cx="1342101" cy="13246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ভাত, মাংস, শুঁটকি মাছ,ও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নাপ্পি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20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486400" y="914400"/>
            <a:ext cx="1924116" cy="1813391"/>
            <a:chOff x="2999280" y="4048076"/>
            <a:chExt cx="2020175" cy="173512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Oval 11"/>
            <p:cNvSpPr/>
            <p:nvPr/>
          </p:nvSpPr>
          <p:spPr>
            <a:xfrm>
              <a:off x="2999280" y="4048076"/>
              <a:ext cx="2020175" cy="173512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Oval 10"/>
            <p:cNvSpPr/>
            <p:nvPr/>
          </p:nvSpPr>
          <p:spPr>
            <a:xfrm>
              <a:off x="3295128" y="4302179"/>
              <a:ext cx="1428479" cy="122692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ধর্ম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তোরাই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ক্রামা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নামেও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ধর্ম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আছে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।  </a:t>
              </a:r>
              <a:r>
                <a:rPr lang="bn-BD" sz="2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24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52600" y="1171052"/>
            <a:ext cx="1781089" cy="1704880"/>
            <a:chOff x="1000343" y="1944719"/>
            <a:chExt cx="1781089" cy="170488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1000343" y="1944719"/>
              <a:ext cx="1781089" cy="170488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Oval 12"/>
            <p:cNvSpPr/>
            <p:nvPr/>
          </p:nvSpPr>
          <p:spPr>
            <a:xfrm>
              <a:off x="1261177" y="2194393"/>
              <a:ext cx="1259421" cy="120553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শিশুদের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৩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বছরে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কান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ছিদ্র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।  </a:t>
              </a:r>
              <a:r>
                <a:rPr lang="bn-BD" sz="2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kern="1200" dirty="0"/>
            </a:p>
          </p:txBody>
        </p:sp>
      </p:grpSp>
      <p:sp>
        <p:nvSpPr>
          <p:cNvPr id="17" name="Left Arrow 16"/>
          <p:cNvSpPr/>
          <p:nvPr/>
        </p:nvSpPr>
        <p:spPr>
          <a:xfrm rot="20610359">
            <a:off x="3077232" y="3442071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5400000">
            <a:off x="4183885" y="2125855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 rot="11361163">
            <a:off x="5356207" y="3415421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 rot="17017342">
            <a:off x="3813995" y="4207971"/>
            <a:ext cx="626032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219200" y="2983851"/>
            <a:ext cx="1898017" cy="1873281"/>
            <a:chOff x="5178838" y="1860519"/>
            <a:chExt cx="1898017" cy="18732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Oval 21"/>
            <p:cNvSpPr/>
            <p:nvPr/>
          </p:nvSpPr>
          <p:spPr>
            <a:xfrm>
              <a:off x="5178838" y="1860519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3" name="Oval 8"/>
            <p:cNvSpPr/>
            <p:nvPr/>
          </p:nvSpPr>
          <p:spPr>
            <a:xfrm>
              <a:off x="5456796" y="2134855"/>
              <a:ext cx="1342101" cy="13246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নারী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রা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ওয়াংলাই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পোশাক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পুরুষেরা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খাটো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পোশাক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পরে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2000" kern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96000" y="2819400"/>
            <a:ext cx="1898017" cy="1873281"/>
            <a:chOff x="5178838" y="1860519"/>
            <a:chExt cx="1898017" cy="18732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5178838" y="1860519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6" name="Oval 8"/>
            <p:cNvSpPr/>
            <p:nvPr/>
          </p:nvSpPr>
          <p:spPr>
            <a:xfrm>
              <a:off x="5456796" y="2134855"/>
              <a:ext cx="1342101" cy="13246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সমাজ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পিতৃ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তান্ত্রিক  </a:t>
              </a:r>
              <a:endParaRPr lang="en-US" sz="2400" dirty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95361" y="4495800"/>
            <a:ext cx="1781089" cy="1704880"/>
            <a:chOff x="1000343" y="1944719"/>
            <a:chExt cx="1781089" cy="170488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Oval 27"/>
            <p:cNvSpPr/>
            <p:nvPr/>
          </p:nvSpPr>
          <p:spPr>
            <a:xfrm>
              <a:off x="1000343" y="1944719"/>
              <a:ext cx="1781089" cy="170488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9" name="Oval 12"/>
            <p:cNvSpPr/>
            <p:nvPr/>
          </p:nvSpPr>
          <p:spPr>
            <a:xfrm>
              <a:off x="1261177" y="2194393"/>
              <a:ext cx="1259421" cy="120553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কিম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/>
            </a:p>
          </p:txBody>
        </p:sp>
      </p:grpSp>
      <p:sp>
        <p:nvSpPr>
          <p:cNvPr id="30" name="Left Arrow 29"/>
          <p:cNvSpPr/>
          <p:nvPr/>
        </p:nvSpPr>
        <p:spPr>
          <a:xfrm rot="8109409">
            <a:off x="5081914" y="2498563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/>
          <p:cNvSpPr/>
          <p:nvPr/>
        </p:nvSpPr>
        <p:spPr>
          <a:xfrm rot="13934133">
            <a:off x="4780291" y="4211548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Arrow 31"/>
          <p:cNvSpPr/>
          <p:nvPr/>
        </p:nvSpPr>
        <p:spPr>
          <a:xfrm rot="2045348">
            <a:off x="3274512" y="2559305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ame 3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2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791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685800"/>
            <a:ext cx="2667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76400"/>
            <a:ext cx="1295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১নং দল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514600"/>
            <a:ext cx="1295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২নং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429001"/>
            <a:ext cx="1295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৩নং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215825"/>
            <a:ext cx="1295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৪নং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029200"/>
            <a:ext cx="1295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৫নং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344992" y="1850886"/>
            <a:ext cx="533400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344992" y="2691571"/>
            <a:ext cx="533400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344992" y="3554344"/>
            <a:ext cx="533400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344992" y="5206171"/>
            <a:ext cx="533400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344992" y="4392796"/>
            <a:ext cx="533400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74256" y="1713234"/>
            <a:ext cx="540774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ম্রো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দের ভাষা ও ধর্ম সম্পর্কে বর্ণনা কর।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5096" y="2558998"/>
            <a:ext cx="545690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ম্রো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দের সমাজ ব্যবস্থা সম্পর্কে বর্ণনা কর।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1967" y="3429000"/>
            <a:ext cx="5420033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ম্রো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দের খাবারের একটি তালিকা লিখ। ।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5096" y="4277379"/>
            <a:ext cx="545690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ম্রো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দের পোশাক সম্পর্কে বর্ণনা কর।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57051" y="5090754"/>
            <a:ext cx="5577349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ম্রো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জনগোষ্ঠী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উৎস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20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381000"/>
            <a:ext cx="22098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5171182"/>
            <a:ext cx="61722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খাসি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ম্রো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তুলনামূলক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2" descr="C:\Users\SUCCESS\Desktop\New folder\20170822_15522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54392"/>
            <a:ext cx="6524230" cy="35986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7064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7035" y="3429000"/>
            <a:ext cx="538641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নাম ...........।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4038600"/>
            <a:ext cx="654496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….।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066800" y="2209800"/>
            <a:ext cx="47997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উৎসবের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 ?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087036" y="1624518"/>
            <a:ext cx="3796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ম্রোরা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685800"/>
            <a:ext cx="22098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7036" y="2819400"/>
            <a:ext cx="44967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 খাবারের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নাম কি ?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4648200"/>
            <a:ext cx="654496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590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72390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সবাই বইয়ের 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পৃষ্ঠা বের করে নিরবে পড়।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47800"/>
            <a:ext cx="3573905" cy="4888076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54" r="16687"/>
          <a:stretch/>
        </p:blipFill>
        <p:spPr>
          <a:xfrm rot="5400000">
            <a:off x="3933457" y="1974501"/>
            <a:ext cx="4888077" cy="38346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303757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685800"/>
            <a:ext cx="1905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676400"/>
            <a:ext cx="64008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ম্রোরা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সিমান্তের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514600"/>
            <a:ext cx="64008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ম্রোদের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352800"/>
            <a:ext cx="64008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পোষাকের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9426" y="4215825"/>
            <a:ext cx="64008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ম্রোরা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অতিথিদের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আপ্যায়ন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5029200"/>
            <a:ext cx="7391400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বাড়িটিতে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660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33400"/>
            <a:ext cx="1905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752600" y="5105400"/>
            <a:ext cx="554355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ম্রো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জনগোষ্ঠীর সংস্কৃতি সম্পর্কে যা জান তা লিখে নিয়ে আসবে। 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860"/>
          <a:stretch/>
        </p:blipFill>
        <p:spPr>
          <a:xfrm>
            <a:off x="1803983" y="1295400"/>
            <a:ext cx="5536035" cy="3581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1739961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4419600" y="1676400"/>
            <a:ext cx="4343400" cy="3048000"/>
          </a:xfrm>
          <a:prstGeom prst="horizontalScroll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ক্ষুদ্র নৃ-গোষ্ঠী 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ম্রো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৪0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1600200"/>
            <a:ext cx="0" cy="35052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28652" y="1600200"/>
            <a:ext cx="4434348" cy="381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81000" y="1600200"/>
            <a:ext cx="3962400" cy="762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81000" y="5105400"/>
            <a:ext cx="3947652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28652" y="5105400"/>
            <a:ext cx="4434348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" y="1676400"/>
            <a:ext cx="0" cy="3810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81000" y="4724400"/>
            <a:ext cx="0" cy="3810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763000" y="4228194"/>
            <a:ext cx="0" cy="877206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88558" y="381000"/>
            <a:ext cx="24384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676400"/>
            <a:ext cx="3926758" cy="3847207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শিমুল সুলতানা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bn-IN" sz="2400" dirty="0" smtClean="0"/>
              <a:t>কীর্ত্তিপাশা</a:t>
            </a:r>
            <a:r>
              <a:rPr lang="en-US" sz="2400" dirty="0" smtClean="0"/>
              <a:t> </a:t>
            </a:r>
            <a:r>
              <a:rPr lang="bn-IN" sz="2400" dirty="0" smtClean="0"/>
              <a:t>সরকারি প্রাথমিক বিদ্যালয়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1" y="4191000"/>
            <a:ext cx="60096" cy="762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 descr="20190124_163348.jpg"/>
          <p:cNvPicPr>
            <a:picLocks noChangeAspect="1"/>
          </p:cNvPicPr>
          <p:nvPr/>
        </p:nvPicPr>
        <p:blipFill>
          <a:blip r:embed="rId3" cstate="print"/>
          <a:srcRect l="12500" t="24066" r="60577" b="20549"/>
          <a:stretch>
            <a:fillRect/>
          </a:stretch>
        </p:blipFill>
        <p:spPr>
          <a:xfrm rot="5400000">
            <a:off x="533400" y="32766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869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85" b="8629"/>
          <a:stretch/>
        </p:blipFill>
        <p:spPr>
          <a:xfrm>
            <a:off x="408710" y="891178"/>
            <a:ext cx="8305800" cy="51632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4086687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62200" y="290945"/>
            <a:ext cx="41910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দেখ ও চিন্তা করে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ল।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27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12" r="9801" b="16981"/>
          <a:stretch/>
        </p:blipFill>
        <p:spPr>
          <a:xfrm>
            <a:off x="446521" y="4120102"/>
            <a:ext cx="4049279" cy="22806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521" y="1066800"/>
            <a:ext cx="4086076" cy="25537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066800"/>
            <a:ext cx="4038600" cy="25329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208" r="25379"/>
          <a:stretch/>
        </p:blipFill>
        <p:spPr>
          <a:xfrm rot="5400000">
            <a:off x="5582649" y="3220449"/>
            <a:ext cx="2322102" cy="4038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2825218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045803"/>
            <a:ext cx="74676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ম্রো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48361"/>
            <a:ext cx="74676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67200" y="2971800"/>
            <a:ext cx="685800" cy="10740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65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287312914"/>
              </p:ext>
            </p:extLst>
          </p:nvPr>
        </p:nvGraphicFramePr>
        <p:xfrm>
          <a:off x="533400" y="1219200"/>
          <a:ext cx="807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003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334000"/>
            <a:ext cx="76200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ইউনেস্কো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381000"/>
            <a:ext cx="53340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দেখ ও চিন্তা করে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370" b="940"/>
          <a:stretch/>
        </p:blipFill>
        <p:spPr>
          <a:xfrm>
            <a:off x="2930702" y="1066800"/>
            <a:ext cx="3434996" cy="417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401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171182"/>
            <a:ext cx="769620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জনগোষ্ঠির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তোরাই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ক্রামা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ধর্মমত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গোষ্ঠী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ম্রোরা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ধর্মাবলম্বী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78"/>
          <a:stretch/>
        </p:blipFill>
        <p:spPr>
          <a:xfrm>
            <a:off x="1895764" y="1143000"/>
            <a:ext cx="5419436" cy="38296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381000"/>
            <a:ext cx="53340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দু’টি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দেখ ও চিন্তা করে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30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710" y="4819471"/>
            <a:ext cx="830060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 সমাজ ব্যবস্থা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তান্ত্রিক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অথাৎ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গ্রামভিত্তিক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457200"/>
            <a:ext cx="38100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এসো আরো কিছু ছবি দেখি।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7"/>
          <a:stretch/>
        </p:blipFill>
        <p:spPr>
          <a:xfrm>
            <a:off x="408710" y="1565564"/>
            <a:ext cx="4081312" cy="2743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4511" y="1600200"/>
            <a:ext cx="4114800" cy="2743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317847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4958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মায়ানমানর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সিমান্তের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বান্দর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ম্রোরা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মাচার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427450"/>
            <a:ext cx="3479272" cy="26111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2923308" y="328045"/>
            <a:ext cx="3726873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208" t="12302" r="25379" b="10584"/>
          <a:stretch/>
        </p:blipFill>
        <p:spPr>
          <a:xfrm rot="5400000">
            <a:off x="5017427" y="982024"/>
            <a:ext cx="2611151" cy="35020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1899417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486</Words>
  <Application>Microsoft Office PowerPoint</Application>
  <PresentationFormat>On-screen Show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ZCS</cp:lastModifiedBy>
  <cp:revision>74</cp:revision>
  <dcterms:created xsi:type="dcterms:W3CDTF">2006-08-16T00:00:00Z</dcterms:created>
  <dcterms:modified xsi:type="dcterms:W3CDTF">2020-07-09T20:42:39Z</dcterms:modified>
</cp:coreProperties>
</file>