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70" r:id="rId8"/>
    <p:sldId id="269" r:id="rId9"/>
    <p:sldId id="264" r:id="rId10"/>
    <p:sldId id="265" r:id="rId11"/>
    <p:sldId id="278" r:id="rId12"/>
    <p:sldId id="279" r:id="rId13"/>
    <p:sldId id="271" r:id="rId14"/>
    <p:sldId id="272" r:id="rId15"/>
    <p:sldId id="273" r:id="rId16"/>
    <p:sldId id="274" r:id="rId17"/>
    <p:sldId id="276" r:id="rId18"/>
    <p:sldId id="275" r:id="rId19"/>
    <p:sldId id="277" r:id="rId20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54" y="-96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.pn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D147F-B90C-4CA1-9CA1-F15365E07A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E4BD52-6906-48BC-8C2D-CD21550B6F8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দেশ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জনগনের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বন্ধুত্ব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ভ্রাতৃত্বের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dirty="0"/>
        </a:p>
      </dgm:t>
    </dgm:pt>
    <dgm:pt modelId="{87376C24-3151-40B4-860A-CD3E7BDA2D54}" type="parTrans" cxnId="{7B371CD0-F734-4635-9521-F02C05436578}">
      <dgm:prSet/>
      <dgm:spPr/>
      <dgm:t>
        <a:bodyPr/>
        <a:lstStyle/>
        <a:p>
          <a:endParaRPr lang="en-US"/>
        </a:p>
      </dgm:t>
    </dgm:pt>
    <dgm:pt modelId="{208C5A0B-95F1-4279-B058-F7030A949169}" type="sibTrans" cxnId="{7B371CD0-F734-4635-9521-F02C05436578}">
      <dgm:prSet/>
      <dgm:spPr/>
      <dgm:t>
        <a:bodyPr/>
        <a:lstStyle/>
        <a:p>
          <a:endParaRPr lang="en-US"/>
        </a:p>
      </dgm:t>
    </dgm:pt>
    <dgm:pt modelId="{1BB58C19-09F4-4888-8221-5FB49434807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জাতিসংঘ</a:t>
          </a:r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কী তা বলতে পারবে। </a:t>
          </a:r>
          <a:endParaRPr lang="en-US" sz="4000" dirty="0"/>
        </a:p>
      </dgm:t>
    </dgm:pt>
    <dgm:pt modelId="{FBD687A1-6B68-4A2A-B9C5-5D384992EA5C}" type="parTrans" cxnId="{BD7C8724-0DEA-4CF4-9F6D-8BD52212871E}">
      <dgm:prSet/>
      <dgm:spPr/>
      <dgm:t>
        <a:bodyPr/>
        <a:lstStyle/>
        <a:p>
          <a:endParaRPr lang="en-US"/>
        </a:p>
      </dgm:t>
    </dgm:pt>
    <dgm:pt modelId="{BE666C00-08F3-4BC5-A016-27DFB89C9DA3}" type="sibTrans" cxnId="{BD7C8724-0DEA-4CF4-9F6D-8BD52212871E}">
      <dgm:prSet/>
      <dgm:spPr/>
      <dgm:t>
        <a:bodyPr/>
        <a:lstStyle/>
        <a:p>
          <a:endParaRPr lang="en-US"/>
        </a:p>
      </dgm:t>
    </dgm:pt>
    <dgm:pt modelId="{A605E683-CC83-41C0-B9F9-6067ECE41D7C}" type="pres">
      <dgm:prSet presAssocID="{D1FD147F-B90C-4CA1-9CA1-F15365E07A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DFA024F-B769-4592-AF6A-33B8B705954A}" type="pres">
      <dgm:prSet presAssocID="{D1FD147F-B90C-4CA1-9CA1-F15365E07AA6}" presName="Name1" presStyleCnt="0"/>
      <dgm:spPr/>
    </dgm:pt>
    <dgm:pt modelId="{06370E17-36B7-47AC-8FCA-3A861C832953}" type="pres">
      <dgm:prSet presAssocID="{D1FD147F-B90C-4CA1-9CA1-F15365E07AA6}" presName="cycle" presStyleCnt="0"/>
      <dgm:spPr/>
    </dgm:pt>
    <dgm:pt modelId="{CCA49408-51DB-4E19-B85F-A63D44122951}" type="pres">
      <dgm:prSet presAssocID="{D1FD147F-B90C-4CA1-9CA1-F15365E07AA6}" presName="srcNode" presStyleLbl="node1" presStyleIdx="0" presStyleCnt="2"/>
      <dgm:spPr/>
    </dgm:pt>
    <dgm:pt modelId="{4B88BB5C-A63D-45C8-822E-E4F93AC03B71}" type="pres">
      <dgm:prSet presAssocID="{D1FD147F-B90C-4CA1-9CA1-F15365E07AA6}" presName="conn" presStyleLbl="parChTrans1D2" presStyleIdx="0" presStyleCnt="1"/>
      <dgm:spPr/>
      <dgm:t>
        <a:bodyPr/>
        <a:lstStyle/>
        <a:p>
          <a:endParaRPr lang="en-US"/>
        </a:p>
      </dgm:t>
    </dgm:pt>
    <dgm:pt modelId="{6EA0B449-6629-469B-9078-F2764611C286}" type="pres">
      <dgm:prSet presAssocID="{D1FD147F-B90C-4CA1-9CA1-F15365E07AA6}" presName="extraNode" presStyleLbl="node1" presStyleIdx="0" presStyleCnt="2"/>
      <dgm:spPr/>
    </dgm:pt>
    <dgm:pt modelId="{FC2B9F03-09AD-48B1-97C9-50D012A96E83}" type="pres">
      <dgm:prSet presAssocID="{D1FD147F-B90C-4CA1-9CA1-F15365E07AA6}" presName="dstNode" presStyleLbl="node1" presStyleIdx="0" presStyleCnt="2"/>
      <dgm:spPr/>
    </dgm:pt>
    <dgm:pt modelId="{53373410-D138-4B55-B5D4-B1CB767C4BEC}" type="pres">
      <dgm:prSet presAssocID="{08E4BD52-6906-48BC-8C2D-CD21550B6F8D}" presName="text_1" presStyleLbl="node1" presStyleIdx="0" presStyleCnt="2" custScaleY="54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5FC3C-3E62-42FF-B4F7-2B66EF6343D5}" type="pres">
      <dgm:prSet presAssocID="{08E4BD52-6906-48BC-8C2D-CD21550B6F8D}" presName="accent_1" presStyleCnt="0"/>
      <dgm:spPr/>
    </dgm:pt>
    <dgm:pt modelId="{5757358B-E3F7-4B02-A97A-2A0C626B3E09}" type="pres">
      <dgm:prSet presAssocID="{08E4BD52-6906-48BC-8C2D-CD21550B6F8D}" presName="accentRepeatNode" presStyleLbl="solidFgAcc1" presStyleIdx="0" presStyleCnt="2" custLinFactNeighborX="-5542" custLinFactNeighborY="-4566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B37CCAB-FB9E-47CA-8AC1-E23F315E7851}" type="pres">
      <dgm:prSet presAssocID="{1BB58C19-09F4-4888-8221-5FB49434807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86F86-4BD0-42D6-92B1-E4B160014D95}" type="pres">
      <dgm:prSet presAssocID="{1BB58C19-09F4-4888-8221-5FB49434807A}" presName="accent_2" presStyleCnt="0"/>
      <dgm:spPr/>
    </dgm:pt>
    <dgm:pt modelId="{2BA02CA9-6F44-46B3-B7A7-83CC372D1133}" type="pres">
      <dgm:prSet presAssocID="{1BB58C19-09F4-4888-8221-5FB49434807A}" presName="accentRepeatNode" presStyleLbl="solidFgAcc1" presStyleIdx="1" presStyleCnt="2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A06DE195-64DD-4A3C-A472-25726874B8F0}" type="presOf" srcId="{1BB58C19-09F4-4888-8221-5FB49434807A}" destId="{8B37CCAB-FB9E-47CA-8AC1-E23F315E7851}" srcOrd="0" destOrd="0" presId="urn:microsoft.com/office/officeart/2008/layout/VerticalCurvedList"/>
    <dgm:cxn modelId="{97F7782D-9BF3-4087-B6F5-022DE5C9B27C}" type="presOf" srcId="{08E4BD52-6906-48BC-8C2D-CD21550B6F8D}" destId="{53373410-D138-4B55-B5D4-B1CB767C4BEC}" srcOrd="0" destOrd="0" presId="urn:microsoft.com/office/officeart/2008/layout/VerticalCurvedList"/>
    <dgm:cxn modelId="{BD7C8724-0DEA-4CF4-9F6D-8BD52212871E}" srcId="{D1FD147F-B90C-4CA1-9CA1-F15365E07AA6}" destId="{1BB58C19-09F4-4888-8221-5FB49434807A}" srcOrd="1" destOrd="0" parTransId="{FBD687A1-6B68-4A2A-B9C5-5D384992EA5C}" sibTransId="{BE666C00-08F3-4BC5-A016-27DFB89C9DA3}"/>
    <dgm:cxn modelId="{7B371CD0-F734-4635-9521-F02C05436578}" srcId="{D1FD147F-B90C-4CA1-9CA1-F15365E07AA6}" destId="{08E4BD52-6906-48BC-8C2D-CD21550B6F8D}" srcOrd="0" destOrd="0" parTransId="{87376C24-3151-40B4-860A-CD3E7BDA2D54}" sibTransId="{208C5A0B-95F1-4279-B058-F7030A949169}"/>
    <dgm:cxn modelId="{9FBD272F-5C6F-46BA-BACE-982BF5B0828F}" type="presOf" srcId="{208C5A0B-95F1-4279-B058-F7030A949169}" destId="{4B88BB5C-A63D-45C8-822E-E4F93AC03B71}" srcOrd="0" destOrd="0" presId="urn:microsoft.com/office/officeart/2008/layout/VerticalCurvedList"/>
    <dgm:cxn modelId="{DB215E97-BA82-444B-A709-47931FEBEB20}" type="presOf" srcId="{D1FD147F-B90C-4CA1-9CA1-F15365E07AA6}" destId="{A605E683-CC83-41C0-B9F9-6067ECE41D7C}" srcOrd="0" destOrd="0" presId="urn:microsoft.com/office/officeart/2008/layout/VerticalCurvedList"/>
    <dgm:cxn modelId="{5CF9DD98-4699-414D-A05D-85F13B251C32}" type="presParOf" srcId="{A605E683-CC83-41C0-B9F9-6067ECE41D7C}" destId="{0DFA024F-B769-4592-AF6A-33B8B705954A}" srcOrd="0" destOrd="0" presId="urn:microsoft.com/office/officeart/2008/layout/VerticalCurvedList"/>
    <dgm:cxn modelId="{D3E3F82C-498F-46E7-B302-6CDA3BCDB263}" type="presParOf" srcId="{0DFA024F-B769-4592-AF6A-33B8B705954A}" destId="{06370E17-36B7-47AC-8FCA-3A861C832953}" srcOrd="0" destOrd="0" presId="urn:microsoft.com/office/officeart/2008/layout/VerticalCurvedList"/>
    <dgm:cxn modelId="{F4187C10-7819-4436-84A8-E944DD8045CC}" type="presParOf" srcId="{06370E17-36B7-47AC-8FCA-3A861C832953}" destId="{CCA49408-51DB-4E19-B85F-A63D44122951}" srcOrd="0" destOrd="0" presId="urn:microsoft.com/office/officeart/2008/layout/VerticalCurvedList"/>
    <dgm:cxn modelId="{13C52343-E2F1-463D-88EB-A3412EE5E75C}" type="presParOf" srcId="{06370E17-36B7-47AC-8FCA-3A861C832953}" destId="{4B88BB5C-A63D-45C8-822E-E4F93AC03B71}" srcOrd="1" destOrd="0" presId="urn:microsoft.com/office/officeart/2008/layout/VerticalCurvedList"/>
    <dgm:cxn modelId="{F8EBB12E-C971-4EB6-8D47-466299A225E2}" type="presParOf" srcId="{06370E17-36B7-47AC-8FCA-3A861C832953}" destId="{6EA0B449-6629-469B-9078-F2764611C286}" srcOrd="2" destOrd="0" presId="urn:microsoft.com/office/officeart/2008/layout/VerticalCurvedList"/>
    <dgm:cxn modelId="{762F52F4-D702-4A82-BE14-5C0C8E0214F4}" type="presParOf" srcId="{06370E17-36B7-47AC-8FCA-3A861C832953}" destId="{FC2B9F03-09AD-48B1-97C9-50D012A96E83}" srcOrd="3" destOrd="0" presId="urn:microsoft.com/office/officeart/2008/layout/VerticalCurvedList"/>
    <dgm:cxn modelId="{0662F3AB-2729-48DD-A852-D6F6D10623DA}" type="presParOf" srcId="{0DFA024F-B769-4592-AF6A-33B8B705954A}" destId="{53373410-D138-4B55-B5D4-B1CB767C4BEC}" srcOrd="1" destOrd="0" presId="urn:microsoft.com/office/officeart/2008/layout/VerticalCurvedList"/>
    <dgm:cxn modelId="{FD9F05CE-45DC-469A-BB80-F6CC3811C1AD}" type="presParOf" srcId="{0DFA024F-B769-4592-AF6A-33B8B705954A}" destId="{2FD5FC3C-3E62-42FF-B4F7-2B66EF6343D5}" srcOrd="2" destOrd="0" presId="urn:microsoft.com/office/officeart/2008/layout/VerticalCurvedList"/>
    <dgm:cxn modelId="{FE0C3952-96D5-4225-8BD3-CDB0194A0A30}" type="presParOf" srcId="{2FD5FC3C-3E62-42FF-B4F7-2B66EF6343D5}" destId="{5757358B-E3F7-4B02-A97A-2A0C626B3E09}" srcOrd="0" destOrd="0" presId="urn:microsoft.com/office/officeart/2008/layout/VerticalCurvedList"/>
    <dgm:cxn modelId="{1B1A1F47-7E50-4D1C-A004-FBEBA9CBEACB}" type="presParOf" srcId="{0DFA024F-B769-4592-AF6A-33B8B705954A}" destId="{8B37CCAB-FB9E-47CA-8AC1-E23F315E7851}" srcOrd="3" destOrd="0" presId="urn:microsoft.com/office/officeart/2008/layout/VerticalCurvedList"/>
    <dgm:cxn modelId="{D63153C4-3F98-4F06-8EAD-2839D8C4D9B0}" type="presParOf" srcId="{0DFA024F-B769-4592-AF6A-33B8B705954A}" destId="{D7186F86-4BD0-42D6-92B1-E4B160014D95}" srcOrd="4" destOrd="0" presId="urn:microsoft.com/office/officeart/2008/layout/VerticalCurvedList"/>
    <dgm:cxn modelId="{8CCA06EF-7433-4754-A17F-8BB8F82F6753}" type="presParOf" srcId="{D7186F86-4BD0-42D6-92B1-E4B160014D95}" destId="{2BA02CA9-6F44-46B3-B7A7-83CC372D1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8BB5C-A63D-45C8-822E-E4F93AC03B71}">
      <dsp:nvSpPr>
        <dsp:cNvPr id="0" name=""/>
        <dsp:cNvSpPr/>
      </dsp:nvSpPr>
      <dsp:spPr>
        <a:xfrm>
          <a:off x="-4930695" y="-761202"/>
          <a:ext cx="5916604" cy="5916604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73410-D138-4B55-B5D4-B1CB767C4BEC}">
      <dsp:nvSpPr>
        <dsp:cNvPr id="0" name=""/>
        <dsp:cNvSpPr/>
      </dsp:nvSpPr>
      <dsp:spPr>
        <a:xfrm>
          <a:off x="807763" y="914398"/>
          <a:ext cx="9795492" cy="68204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9642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দেশ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জনগনের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বন্ধুত্ব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ভ্রাতৃত্বের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kern="1200" dirty="0"/>
        </a:p>
      </dsp:txBody>
      <dsp:txXfrm>
        <a:off x="807763" y="914398"/>
        <a:ext cx="9795492" cy="682048"/>
      </dsp:txXfrm>
    </dsp:sp>
    <dsp:sp modelId="{5757358B-E3F7-4B02-A97A-2A0C626B3E09}">
      <dsp:nvSpPr>
        <dsp:cNvPr id="0" name=""/>
        <dsp:cNvSpPr/>
      </dsp:nvSpPr>
      <dsp:spPr>
        <a:xfrm>
          <a:off x="0" y="399190"/>
          <a:ext cx="1569168" cy="1569168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7CCAB-FB9E-47CA-8AC1-E23F315E7851}">
      <dsp:nvSpPr>
        <dsp:cNvPr id="0" name=""/>
        <dsp:cNvSpPr/>
      </dsp:nvSpPr>
      <dsp:spPr>
        <a:xfrm>
          <a:off x="807763" y="2511109"/>
          <a:ext cx="9795492" cy="125533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shade val="63000"/>
                <a:tint val="82000"/>
              </a:schemeClr>
              <a:schemeClr val="accent5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6422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জাতিসংঘ</a:t>
          </a: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কী তা বলতে পারবে। </a:t>
          </a:r>
          <a:endParaRPr lang="en-US" sz="4000" kern="1200" dirty="0"/>
        </a:p>
      </dsp:txBody>
      <dsp:txXfrm>
        <a:off x="807763" y="2511109"/>
        <a:ext cx="9795492" cy="1255335"/>
      </dsp:txXfrm>
    </dsp:sp>
    <dsp:sp modelId="{2BA02CA9-6F44-46B3-B7A7-83CC372D1133}">
      <dsp:nvSpPr>
        <dsp:cNvPr id="0" name=""/>
        <dsp:cNvSpPr/>
      </dsp:nvSpPr>
      <dsp:spPr>
        <a:xfrm>
          <a:off x="23179" y="2354192"/>
          <a:ext cx="1569168" cy="1569168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94360" y="3699804"/>
            <a:ext cx="1079754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594360" y="1433732"/>
            <a:ext cx="1079754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02714" y="3550126"/>
            <a:ext cx="386334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21146" y="3550126"/>
            <a:ext cx="386334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902453" y="3526302"/>
            <a:ext cx="59436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0"/>
            <a:ext cx="267462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0"/>
            <a:ext cx="782574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4360" y="1524000"/>
            <a:ext cx="1069848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3505200"/>
            <a:ext cx="1030224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958864"/>
            <a:ext cx="1030224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91540" y="4916994"/>
            <a:ext cx="1030224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94360" y="1524000"/>
            <a:ext cx="5277917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42660" y="1524000"/>
            <a:ext cx="5277917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399593"/>
            <a:ext cx="5252245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594360" y="2201896"/>
            <a:ext cx="525018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044725" y="2201896"/>
            <a:ext cx="525018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5448"/>
            <a:ext cx="1069848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042660" y="1399593"/>
            <a:ext cx="5252245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31829" y="2180219"/>
            <a:ext cx="4873752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81344" y="2180219"/>
            <a:ext cx="4873752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594360" y="457200"/>
            <a:ext cx="812292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816340" y="1600200"/>
            <a:ext cx="2579523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8816340" y="457200"/>
            <a:ext cx="257556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8220" y="457200"/>
            <a:ext cx="267462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360" y="457200"/>
            <a:ext cx="782574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8220" y="1600200"/>
            <a:ext cx="267462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94360" y="1447800"/>
            <a:ext cx="1069848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528560" y="6203667"/>
            <a:ext cx="336804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773680" y="6203667"/>
            <a:ext cx="465582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0933748" y="6181531"/>
            <a:ext cx="79248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94360" y="152400"/>
            <a:ext cx="1069848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0071" y="6553200"/>
            <a:ext cx="630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রশিদ,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8905282" y="-209847"/>
            <a:ext cx="2601053" cy="3235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4973" y="1905506"/>
            <a:ext cx="1103725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115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bn-BD" sz="115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15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115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5418" y="0"/>
            <a:ext cx="2601053" cy="323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539025" y="3634794"/>
            <a:ext cx="2601053" cy="3235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32754" y="3581400"/>
            <a:ext cx="2601053" cy="3235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372772" y="3884899"/>
            <a:ext cx="2601053" cy="3235760"/>
          </a:xfrm>
          <a:prstGeom prst="rect">
            <a:avLst/>
          </a:prstGeom>
        </p:spPr>
      </p:pic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Custom 18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1800" y="6629400"/>
            <a:ext cx="6096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08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95470" y="2493232"/>
            <a:ext cx="434853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6835" y="6553200"/>
            <a:ext cx="6253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রশিদ,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6598" y="4116320"/>
            <a:ext cx="6271402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599" y="1892328"/>
            <a:ext cx="3188933" cy="3746472"/>
            <a:chOff x="990599" y="1485783"/>
            <a:chExt cx="3188933" cy="37464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90600" y="3682066"/>
              <a:ext cx="3188932" cy="155018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90599" y="1485783"/>
              <a:ext cx="3188933" cy="1892025"/>
            </a:xfrm>
            <a:prstGeom prst="rect">
              <a:avLst/>
            </a:prstGeom>
          </p:spPr>
        </p:pic>
      </p:grpSp>
      <p:sp>
        <p:nvSpPr>
          <p:cNvPr id="23" name="Right Brace 22"/>
          <p:cNvSpPr/>
          <p:nvPr/>
        </p:nvSpPr>
        <p:spPr>
          <a:xfrm>
            <a:off x="4191000" y="2356262"/>
            <a:ext cx="685801" cy="964156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4206097" y="4396186"/>
            <a:ext cx="685801" cy="964156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32698" y="304800"/>
            <a:ext cx="8021804" cy="1001002"/>
            <a:chOff x="1361199" y="220678"/>
            <a:chExt cx="8021804" cy="1001002"/>
          </a:xfrm>
        </p:grpSpPr>
        <p:sp>
          <p:nvSpPr>
            <p:cNvPr id="25" name="Rectangle 24"/>
            <p:cNvSpPr/>
            <p:nvPr/>
          </p:nvSpPr>
          <p:spPr>
            <a:xfrm>
              <a:off x="2504197" y="428792"/>
              <a:ext cx="68788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কেউ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জাতিসংঘ</a:t>
              </a:r>
              <a:r>
                <a:rPr lang="as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গঠনের </a:t>
              </a:r>
              <a:r>
                <a:rPr lang="as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উদ্দেশ্য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361199" y="220678"/>
              <a:ext cx="1001002" cy="1001002"/>
            </a:xfrm>
            <a:prstGeom prst="rect">
              <a:avLst/>
            </a:prstGeom>
          </p:spPr>
        </p:pic>
      </p:grp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5600" y="6553200"/>
            <a:ext cx="579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73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6647" y="3026208"/>
            <a:ext cx="7545732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1804707"/>
            <a:ext cx="2785189" cy="3681693"/>
            <a:chOff x="1216587" y="2090917"/>
            <a:chExt cx="2785189" cy="36816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16587" y="2090917"/>
              <a:ext cx="2785189" cy="18216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17479" y="4162328"/>
              <a:ext cx="2784297" cy="1610282"/>
            </a:xfrm>
            <a:prstGeom prst="rect">
              <a:avLst/>
            </a:prstGeom>
          </p:spPr>
        </p:pic>
      </p:grpSp>
      <p:sp>
        <p:nvSpPr>
          <p:cNvPr id="7" name="Right Brace 6"/>
          <p:cNvSpPr/>
          <p:nvPr/>
        </p:nvSpPr>
        <p:spPr>
          <a:xfrm>
            <a:off x="3470989" y="2516951"/>
            <a:ext cx="949752" cy="235345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0869" y="6553200"/>
            <a:ext cx="732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রশিদ,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582989" y="446798"/>
            <a:ext cx="4721222" cy="1001002"/>
            <a:chOff x="1361199" y="220678"/>
            <a:chExt cx="4721222" cy="1001002"/>
          </a:xfrm>
        </p:grpSpPr>
        <p:sp>
          <p:nvSpPr>
            <p:cNvPr id="11" name="Rectangle 10"/>
            <p:cNvSpPr/>
            <p:nvPr/>
          </p:nvSpPr>
          <p:spPr>
            <a:xfrm>
              <a:off x="2504197" y="428792"/>
              <a:ext cx="35782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জাতিসংঘ</a:t>
              </a:r>
              <a:r>
                <a:rPr lang="as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গঠনের </a:t>
              </a:r>
              <a:r>
                <a:rPr lang="as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উদ্দেশ্য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361199" y="220678"/>
              <a:ext cx="1001002" cy="1001002"/>
            </a:xfrm>
            <a:prstGeom prst="rect">
              <a:avLst/>
            </a:prstGeom>
          </p:spPr>
        </p:pic>
      </p:grp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50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3367" y="2584296"/>
            <a:ext cx="6615545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4286071"/>
            <a:ext cx="5603448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বিবাদ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মীমাংসা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155648" y="2675745"/>
            <a:ext cx="949752" cy="235345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31448" y="1959058"/>
            <a:ext cx="3152775" cy="3298742"/>
            <a:chOff x="1295400" y="895350"/>
            <a:chExt cx="2619375" cy="30090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95400" y="2544368"/>
              <a:ext cx="2619375" cy="13600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95400" y="895350"/>
              <a:ext cx="2619375" cy="1466850"/>
            </a:xfrm>
            <a:prstGeom prst="rect">
              <a:avLst/>
            </a:prstGeom>
          </p:spPr>
        </p:pic>
      </p:grpSp>
      <p:sp>
        <p:nvSpPr>
          <p:cNvPr id="10" name="Frame 9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0869" y="6553200"/>
            <a:ext cx="732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82989" y="481434"/>
            <a:ext cx="4721222" cy="1001002"/>
            <a:chOff x="1361199" y="220678"/>
            <a:chExt cx="4721222" cy="1001002"/>
          </a:xfrm>
        </p:grpSpPr>
        <p:sp>
          <p:nvSpPr>
            <p:cNvPr id="13" name="Rectangle 12"/>
            <p:cNvSpPr/>
            <p:nvPr/>
          </p:nvSpPr>
          <p:spPr>
            <a:xfrm>
              <a:off x="2504197" y="428792"/>
              <a:ext cx="35782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জাতিসংঘ</a:t>
              </a:r>
              <a:r>
                <a:rPr lang="as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গঠনের </a:t>
              </a:r>
              <a:r>
                <a:rPr lang="as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উদ্দেশ্য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361199" y="220678"/>
              <a:ext cx="1001002" cy="1001002"/>
            </a:xfrm>
            <a:prstGeom prst="rect">
              <a:avLst/>
            </a:prstGeom>
          </p:spPr>
        </p:pic>
      </p:grp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76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058" y="5680364"/>
            <a:ext cx="9201085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31473" y="1081444"/>
            <a:ext cx="7024255" cy="44577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FF7678-C807-4967-9DE6-6DDBE747B9C0}"/>
              </a:ext>
            </a:extLst>
          </p:cNvPr>
          <p:cNvSpPr txBox="1"/>
          <p:nvPr/>
        </p:nvSpPr>
        <p:spPr>
          <a:xfrm>
            <a:off x="4457700" y="358125"/>
            <a:ext cx="2971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8735" y="6553200"/>
            <a:ext cx="6329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79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449" y="331068"/>
            <a:ext cx="305630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0606" y="5334000"/>
            <a:ext cx="8445988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জাতিসংঘে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SUCCESS\Desktop\New folder\20170822_155220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20606" y="1087305"/>
            <a:ext cx="8445989" cy="39418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-22860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56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449" y="381001"/>
            <a:ext cx="305630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3516" y="5496580"/>
            <a:ext cx="226608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486400"/>
            <a:ext cx="453216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0615" y="1176066"/>
            <a:ext cx="8225970" cy="40055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55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554" y="609601"/>
            <a:ext cx="756609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সবাই বইয়ের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৯২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4935" y="6553200"/>
            <a:ext cx="6177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62028" y="1421625"/>
            <a:ext cx="8763145" cy="4624349"/>
            <a:chOff x="1953347" y="1421625"/>
            <a:chExt cx="8763145" cy="46243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024294" y="1421625"/>
              <a:ext cx="4692198" cy="462434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953347" y="1421626"/>
              <a:ext cx="3998807" cy="4624348"/>
            </a:xfrm>
            <a:prstGeom prst="rect">
              <a:avLst/>
            </a:prstGeom>
          </p:spPr>
        </p:pic>
      </p:grp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124200"/>
            <a:ext cx="50292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673026"/>
            <a:ext cx="978825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সহযোগিতামূলক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2310825"/>
            <a:ext cx="247722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5970" y="1056356"/>
            <a:ext cx="319526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199" y="3886200"/>
            <a:ext cx="7625131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77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F735C6-89BB-45AD-B408-B01D389C6C4E}"/>
              </a:ext>
            </a:extLst>
          </p:cNvPr>
          <p:cNvSpPr txBox="1"/>
          <p:nvPr/>
        </p:nvSpPr>
        <p:spPr>
          <a:xfrm>
            <a:off x="4122144" y="392480"/>
            <a:ext cx="364291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9E7880-70CF-40B5-A4BB-CDD438249214}"/>
              </a:ext>
            </a:extLst>
          </p:cNvPr>
          <p:cNvSpPr txBox="1"/>
          <p:nvPr/>
        </p:nvSpPr>
        <p:spPr>
          <a:xfrm>
            <a:off x="1156855" y="5877581"/>
            <a:ext cx="9434945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36173" y="1219200"/>
            <a:ext cx="8014855" cy="4387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50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5000" y="400050"/>
            <a:ext cx="7848600" cy="5886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624356"/>
            <a:ext cx="7162800" cy="18547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30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275209"/>
            <a:ext cx="11353800" cy="6252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V="1">
            <a:off x="3021586" y="1524000"/>
            <a:ext cx="76854" cy="824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Front"/>
            <a:lightRig rig="threePt" dir="t"/>
          </a:scene3d>
          <a:sp3d extrusionH="120650" contourW="7620" prstMaterial="dkEdge">
            <a:bevelT w="177800" h="31750"/>
            <a:extrusionClr>
              <a:schemeClr val="accent6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4935" y="6553200"/>
            <a:ext cx="6177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রশিদ,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05425" y="1371600"/>
            <a:ext cx="1475754" cy="14962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threePt" dir="t"/>
          </a:scene3d>
          <a:sp3d prstMaterial="dkEdge">
            <a:bevelT w="254000" h="196850"/>
          </a:sp3d>
        </p:spPr>
      </p:pic>
      <p:cxnSp>
        <p:nvCxnSpPr>
          <p:cNvPr id="15" name="Straight Connector 14"/>
          <p:cNvCxnSpPr/>
          <p:nvPr/>
        </p:nvCxnSpPr>
        <p:spPr>
          <a:xfrm flipH="1">
            <a:off x="1766455" y="3124200"/>
            <a:ext cx="394765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766455" y="5486400"/>
            <a:ext cx="394765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1055" y="2438400"/>
            <a:ext cx="0" cy="496431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76400" y="3352800"/>
            <a:ext cx="3926758" cy="1815882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শিমুল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সুলতানা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400" dirty="0" smtClean="0"/>
              <a:t>কীর্ত্তিপাশা</a:t>
            </a:r>
            <a:r>
              <a:rPr lang="bn-IN" sz="2800" dirty="0" smtClean="0"/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715000" y="3163431"/>
            <a:ext cx="0" cy="23229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Horizontal Scroll 20"/>
          <p:cNvSpPr/>
          <p:nvPr/>
        </p:nvSpPr>
        <p:spPr>
          <a:xfrm>
            <a:off x="6477000" y="2514600"/>
            <a:ext cx="4343400" cy="3048000"/>
          </a:xfrm>
          <a:prstGeom prst="horizontalScroll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৪0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462252" y="2881735"/>
            <a:ext cx="4434348" cy="381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62252" y="5205835"/>
            <a:ext cx="443434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66455" y="3163431"/>
            <a:ext cx="0" cy="23229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477000" y="2920976"/>
            <a:ext cx="0" cy="23229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882745" y="2919835"/>
            <a:ext cx="0" cy="23229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Down Ribbon 34"/>
          <p:cNvSpPr/>
          <p:nvPr/>
        </p:nvSpPr>
        <p:spPr>
          <a:xfrm>
            <a:off x="4495800" y="1704109"/>
            <a:ext cx="3433425" cy="609600"/>
          </a:xfrm>
          <a:prstGeom prst="ribbon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Forward or Next 24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Home 25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Custom 26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95600" y="6477000"/>
            <a:ext cx="6324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2019-03-26-23-35-48-737.jpg"/>
          <p:cNvPicPr>
            <a:picLocks noChangeAspect="1"/>
          </p:cNvPicPr>
          <p:nvPr/>
        </p:nvPicPr>
        <p:blipFill>
          <a:blip r:embed="rId6"/>
          <a:srcRect l="27607" t="42222" r="50000" b="31111"/>
          <a:stretch>
            <a:fillRect/>
          </a:stretch>
        </p:blipFill>
        <p:spPr>
          <a:xfrm>
            <a:off x="2819400" y="990601"/>
            <a:ext cx="1447800" cy="1873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6620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1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57400" y="329625"/>
            <a:ext cx="7772400" cy="707886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3035" y="6553200"/>
            <a:ext cx="6101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রশিদ,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1" y="1530724"/>
            <a:ext cx="3570600" cy="185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1" y="3705888"/>
            <a:ext cx="3570600" cy="185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7200" y="3705888"/>
            <a:ext cx="3527753" cy="185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92090" y="3585007"/>
            <a:ext cx="3337910" cy="18319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267200" y="1449675"/>
            <a:ext cx="3527753" cy="185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92090" y="1430625"/>
            <a:ext cx="3337909" cy="18914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3200" y="6553200"/>
            <a:ext cx="6553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611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66543" y="990601"/>
            <a:ext cx="50850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5400" b="1" u="sng" dirty="0">
              <a:solidFill>
                <a:srgbClr val="7030A0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643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0635" y="6477000"/>
            <a:ext cx="6405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রশিদ,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2330" y="2767280"/>
            <a:ext cx="61025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bn-BD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6553200"/>
            <a:ext cx="6172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3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4615296" y="304800"/>
            <a:ext cx="2928504" cy="1447800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শিখনফল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248096060"/>
              </p:ext>
            </p:extLst>
          </p:nvPr>
        </p:nvGraphicFramePr>
        <p:xfrm>
          <a:off x="630382" y="1905000"/>
          <a:ext cx="10626436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rame 7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8735" y="6553200"/>
            <a:ext cx="6329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রশিদ,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1516559"/>
            <a:ext cx="4905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40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6629400"/>
            <a:ext cx="6096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26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>
        <p:bldAsOne/>
      </p:bldGraphic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04800"/>
            <a:ext cx="5029200" cy="58477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 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4935" y="6553200"/>
            <a:ext cx="6177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রশিদ,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05100" y="971445"/>
            <a:ext cx="6477000" cy="37890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1759527" y="5029200"/>
            <a:ext cx="8686800" cy="1200329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দেশগুলোর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ভ্রাতৃত্ব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বন্ধুত্ব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6629400"/>
            <a:ext cx="6324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17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75009" y="4798874"/>
            <a:ext cx="9809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বাংলাদেশসহ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১৯৫টি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অপরটির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দেশগুলোর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বন্ধুত্ব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সহযোগিতামূলক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33700" y="713708"/>
            <a:ext cx="6019800" cy="40106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3754582" y="156642"/>
            <a:ext cx="4378036" cy="58477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8735" y="6553200"/>
            <a:ext cx="6329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রশিদ,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6553200"/>
            <a:ext cx="6172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87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326" y="4244876"/>
            <a:ext cx="10806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দেশগুলোর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সহযোগিতার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১৯৪৫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১৯৭৪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১৭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সদস্যপদ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0869" y="6553200"/>
            <a:ext cx="732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রশিদ,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38601" y="763454"/>
            <a:ext cx="3481422" cy="3481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1900" y="377280"/>
            <a:ext cx="4343401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6629400"/>
            <a:ext cx="6324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6835" y="6553200"/>
            <a:ext cx="6253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রশিদ,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0" name="Freeform 39"/>
          <p:cNvSpPr/>
          <p:nvPr/>
        </p:nvSpPr>
        <p:spPr>
          <a:xfrm>
            <a:off x="5029200" y="2256575"/>
            <a:ext cx="2166426" cy="2239225"/>
          </a:xfrm>
          <a:custGeom>
            <a:avLst/>
            <a:gdLst>
              <a:gd name="connsiteX0" fmla="*/ 0 w 1828803"/>
              <a:gd name="connsiteY0" fmla="*/ 990604 h 1981208"/>
              <a:gd name="connsiteX1" fmla="*/ 914402 w 1828803"/>
              <a:gd name="connsiteY1" fmla="*/ 0 h 1981208"/>
              <a:gd name="connsiteX2" fmla="*/ 1828804 w 1828803"/>
              <a:gd name="connsiteY2" fmla="*/ 990604 h 1981208"/>
              <a:gd name="connsiteX3" fmla="*/ 914402 w 1828803"/>
              <a:gd name="connsiteY3" fmla="*/ 1981208 h 1981208"/>
              <a:gd name="connsiteX4" fmla="*/ 0 w 1828803"/>
              <a:gd name="connsiteY4" fmla="*/ 990604 h 198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3" h="1981208">
                <a:moveTo>
                  <a:pt x="0" y="990604"/>
                </a:moveTo>
                <a:cubicBezTo>
                  <a:pt x="0" y="443509"/>
                  <a:pt x="409392" y="0"/>
                  <a:pt x="914402" y="0"/>
                </a:cubicBezTo>
                <a:cubicBezTo>
                  <a:pt x="1419412" y="0"/>
                  <a:pt x="1828804" y="443509"/>
                  <a:pt x="1828804" y="990604"/>
                </a:cubicBezTo>
                <a:cubicBezTo>
                  <a:pt x="1828804" y="1537699"/>
                  <a:pt x="1419412" y="1981208"/>
                  <a:pt x="914402" y="1981208"/>
                </a:cubicBezTo>
                <a:cubicBezTo>
                  <a:pt x="409392" y="1981208"/>
                  <a:pt x="0" y="1537699"/>
                  <a:pt x="0" y="990604"/>
                </a:cubicBezTo>
                <a:close/>
              </a:path>
            </a:pathLst>
          </a:cu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8302" tIns="320621" rIns="298302" bIns="3206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শাখা</a:t>
            </a:r>
            <a:endPara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356424" y="304800"/>
            <a:ext cx="1645620" cy="1570075"/>
          </a:xfrm>
          <a:custGeom>
            <a:avLst/>
            <a:gdLst>
              <a:gd name="connsiteX0" fmla="*/ 0 w 1389161"/>
              <a:gd name="connsiteY0" fmla="*/ 694581 h 1389161"/>
              <a:gd name="connsiteX1" fmla="*/ 694581 w 1389161"/>
              <a:gd name="connsiteY1" fmla="*/ 0 h 1389161"/>
              <a:gd name="connsiteX2" fmla="*/ 1389162 w 1389161"/>
              <a:gd name="connsiteY2" fmla="*/ 694581 h 1389161"/>
              <a:gd name="connsiteX3" fmla="*/ 694581 w 1389161"/>
              <a:gd name="connsiteY3" fmla="*/ 1389162 h 1389161"/>
              <a:gd name="connsiteX4" fmla="*/ 0 w 1389161"/>
              <a:gd name="connsiteY4" fmla="*/ 694581 h 13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61" h="1389161">
                <a:moveTo>
                  <a:pt x="0" y="694581"/>
                </a:moveTo>
                <a:cubicBezTo>
                  <a:pt x="0" y="310975"/>
                  <a:pt x="310975" y="0"/>
                  <a:pt x="694581" y="0"/>
                </a:cubicBezTo>
                <a:cubicBezTo>
                  <a:pt x="1078187" y="0"/>
                  <a:pt x="1389162" y="310975"/>
                  <a:pt x="1389162" y="694581"/>
                </a:cubicBezTo>
                <a:cubicBezTo>
                  <a:pt x="1389162" y="1078187"/>
                  <a:pt x="1078187" y="1389162"/>
                  <a:pt x="694581" y="1389162"/>
                </a:cubicBezTo>
                <a:cubicBezTo>
                  <a:pt x="310975" y="1389162"/>
                  <a:pt x="0" y="1078187"/>
                  <a:pt x="0" y="694581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 extrusionH="107950" contourW="12700">
            <a:bevelT w="177800" h="215900"/>
            <a:bevelB w="25400"/>
            <a:extrusionClr>
              <a:schemeClr val="accent2">
                <a:lumMod val="75000"/>
              </a:schemeClr>
            </a:extrusionClr>
            <a:contourClr>
              <a:schemeClr val="accent4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918" tIns="233918" rIns="233918" bIns="23391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সচিবালয়</a:t>
            </a:r>
            <a:endPara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7422179" y="1567954"/>
            <a:ext cx="1645620" cy="1570075"/>
          </a:xfrm>
          <a:custGeom>
            <a:avLst/>
            <a:gdLst>
              <a:gd name="connsiteX0" fmla="*/ 0 w 1389161"/>
              <a:gd name="connsiteY0" fmla="*/ 694581 h 1389161"/>
              <a:gd name="connsiteX1" fmla="*/ 694581 w 1389161"/>
              <a:gd name="connsiteY1" fmla="*/ 0 h 1389161"/>
              <a:gd name="connsiteX2" fmla="*/ 1389162 w 1389161"/>
              <a:gd name="connsiteY2" fmla="*/ 694581 h 1389161"/>
              <a:gd name="connsiteX3" fmla="*/ 694581 w 1389161"/>
              <a:gd name="connsiteY3" fmla="*/ 1389162 h 1389161"/>
              <a:gd name="connsiteX4" fmla="*/ 0 w 1389161"/>
              <a:gd name="connsiteY4" fmla="*/ 694581 h 13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61" h="1389161">
                <a:moveTo>
                  <a:pt x="0" y="694581"/>
                </a:moveTo>
                <a:cubicBezTo>
                  <a:pt x="0" y="310975"/>
                  <a:pt x="310975" y="0"/>
                  <a:pt x="694581" y="0"/>
                </a:cubicBezTo>
                <a:cubicBezTo>
                  <a:pt x="1078187" y="0"/>
                  <a:pt x="1389162" y="310975"/>
                  <a:pt x="1389162" y="694581"/>
                </a:cubicBezTo>
                <a:cubicBezTo>
                  <a:pt x="1389162" y="1078187"/>
                  <a:pt x="1078187" y="1389162"/>
                  <a:pt x="694581" y="1389162"/>
                </a:cubicBezTo>
                <a:cubicBezTo>
                  <a:pt x="310975" y="1389162"/>
                  <a:pt x="0" y="1078187"/>
                  <a:pt x="0" y="694581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393700" h="2476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998" tIns="238998" rIns="238998" bIns="23899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অছি</a:t>
            </a:r>
            <a:r>
              <a:rPr lang="en-US" sz="28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endParaRPr lang="en-US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200409" y="3701178"/>
            <a:ext cx="1645620" cy="1570075"/>
          </a:xfrm>
          <a:custGeom>
            <a:avLst/>
            <a:gdLst>
              <a:gd name="connsiteX0" fmla="*/ 0 w 1389161"/>
              <a:gd name="connsiteY0" fmla="*/ 694581 h 1389161"/>
              <a:gd name="connsiteX1" fmla="*/ 694581 w 1389161"/>
              <a:gd name="connsiteY1" fmla="*/ 0 h 1389161"/>
              <a:gd name="connsiteX2" fmla="*/ 1389162 w 1389161"/>
              <a:gd name="connsiteY2" fmla="*/ 694581 h 1389161"/>
              <a:gd name="connsiteX3" fmla="*/ 694581 w 1389161"/>
              <a:gd name="connsiteY3" fmla="*/ 1389162 h 1389161"/>
              <a:gd name="connsiteX4" fmla="*/ 0 w 1389161"/>
              <a:gd name="connsiteY4" fmla="*/ 694581 h 13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61" h="1389161">
                <a:moveTo>
                  <a:pt x="0" y="694581"/>
                </a:moveTo>
                <a:cubicBezTo>
                  <a:pt x="0" y="310975"/>
                  <a:pt x="310975" y="0"/>
                  <a:pt x="694581" y="0"/>
                </a:cubicBezTo>
                <a:cubicBezTo>
                  <a:pt x="1078187" y="0"/>
                  <a:pt x="1389162" y="310975"/>
                  <a:pt x="1389162" y="694581"/>
                </a:cubicBezTo>
                <a:cubicBezTo>
                  <a:pt x="1389162" y="1078187"/>
                  <a:pt x="1078187" y="1389162"/>
                  <a:pt x="694581" y="1389162"/>
                </a:cubicBezTo>
                <a:cubicBezTo>
                  <a:pt x="310975" y="1389162"/>
                  <a:pt x="0" y="1078187"/>
                  <a:pt x="0" y="694581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393700" h="2476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838" tIns="228838" rIns="228838" bIns="22883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0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আদালত</a:t>
            </a:r>
            <a:endParaRPr lang="en-US" sz="20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200400" y="1481811"/>
            <a:ext cx="1645620" cy="1570075"/>
          </a:xfrm>
          <a:custGeom>
            <a:avLst/>
            <a:gdLst>
              <a:gd name="connsiteX0" fmla="*/ 0 w 1389161"/>
              <a:gd name="connsiteY0" fmla="*/ 694581 h 1389161"/>
              <a:gd name="connsiteX1" fmla="*/ 694581 w 1389161"/>
              <a:gd name="connsiteY1" fmla="*/ 0 h 1389161"/>
              <a:gd name="connsiteX2" fmla="*/ 1389162 w 1389161"/>
              <a:gd name="connsiteY2" fmla="*/ 694581 h 1389161"/>
              <a:gd name="connsiteX3" fmla="*/ 694581 w 1389161"/>
              <a:gd name="connsiteY3" fmla="*/ 1389162 h 1389161"/>
              <a:gd name="connsiteX4" fmla="*/ 0 w 1389161"/>
              <a:gd name="connsiteY4" fmla="*/ 694581 h 13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61" h="1389161">
                <a:moveTo>
                  <a:pt x="0" y="694581"/>
                </a:moveTo>
                <a:cubicBezTo>
                  <a:pt x="0" y="310975"/>
                  <a:pt x="310975" y="0"/>
                  <a:pt x="694581" y="0"/>
                </a:cubicBezTo>
                <a:cubicBezTo>
                  <a:pt x="1078187" y="0"/>
                  <a:pt x="1389162" y="310975"/>
                  <a:pt x="1389162" y="694581"/>
                </a:cubicBezTo>
                <a:cubicBezTo>
                  <a:pt x="1389162" y="1078187"/>
                  <a:pt x="1078187" y="1389162"/>
                  <a:pt x="694581" y="1389162"/>
                </a:cubicBezTo>
                <a:cubicBezTo>
                  <a:pt x="310975" y="1389162"/>
                  <a:pt x="0" y="1078187"/>
                  <a:pt x="0" y="694581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393700" h="2476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918" tIns="233918" rIns="233918" bIns="23391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83229" y="3701178"/>
            <a:ext cx="1743312" cy="162140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8344" y="4902624"/>
            <a:ext cx="1743312" cy="1621402"/>
          </a:xfrm>
          <a:prstGeom prst="rect">
            <a:avLst/>
          </a:prstGeom>
        </p:spPr>
      </p:pic>
      <p:sp>
        <p:nvSpPr>
          <p:cNvPr id="47" name="Up Arrow 46"/>
          <p:cNvSpPr/>
          <p:nvPr/>
        </p:nvSpPr>
        <p:spPr>
          <a:xfrm>
            <a:off x="5943600" y="1828800"/>
            <a:ext cx="350221" cy="4211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066921">
            <a:off x="7011656" y="3962400"/>
            <a:ext cx="410523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 rot="4030021">
            <a:off x="7173504" y="2716903"/>
            <a:ext cx="350221" cy="4211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 rot="17611711">
            <a:off x="4812252" y="2473805"/>
            <a:ext cx="350221" cy="4211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 Arrow 49"/>
          <p:cNvSpPr/>
          <p:nvPr/>
        </p:nvSpPr>
        <p:spPr>
          <a:xfrm rot="14059485">
            <a:off x="4798123" y="3867790"/>
            <a:ext cx="350221" cy="4211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 rot="10800000">
            <a:off x="6019801" y="4531873"/>
            <a:ext cx="350221" cy="4211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778240" y="319790"/>
            <a:ext cx="466815" cy="2286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1270696" y="319790"/>
            <a:ext cx="381000" cy="2286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321040" y="319790"/>
            <a:ext cx="457200" cy="228600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Custom 19">
            <a:hlinkClick r:id="" action="ppaction://hlinkshowjump?jump=endshow" highlightClick="1"/>
          </p:cNvPr>
          <p:cNvSpPr/>
          <p:nvPr/>
        </p:nvSpPr>
        <p:spPr>
          <a:xfrm>
            <a:off x="1616440" y="319790"/>
            <a:ext cx="599985" cy="22860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9400" y="6553200"/>
            <a:ext cx="6019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22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7" grpId="0" animBg="1"/>
      <p:bldP spid="5" grpId="0" animBg="1"/>
      <p:bldP spid="48" grpId="0" animBg="1"/>
      <p:bldP spid="49" grpId="0" animBg="1"/>
      <p:bldP spid="50" grpId="0" animBg="1"/>
      <p:bldP spid="5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489</TotalTime>
  <Words>558</Words>
  <Application>Microsoft Office PowerPoint</Application>
  <PresentationFormat>Custom</PresentationFormat>
  <Paragraphs>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ZCS</cp:lastModifiedBy>
  <cp:revision>92</cp:revision>
  <dcterms:created xsi:type="dcterms:W3CDTF">2006-08-16T00:00:00Z</dcterms:created>
  <dcterms:modified xsi:type="dcterms:W3CDTF">2020-07-09T20:56:21Z</dcterms:modified>
</cp:coreProperties>
</file>