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9" r:id="rId4"/>
    <p:sldId id="270" r:id="rId5"/>
    <p:sldId id="271" r:id="rId6"/>
    <p:sldId id="262" r:id="rId7"/>
    <p:sldId id="261" r:id="rId8"/>
    <p:sldId id="256" r:id="rId9"/>
    <p:sldId id="263" r:id="rId10"/>
    <p:sldId id="259" r:id="rId11"/>
    <p:sldId id="272" r:id="rId12"/>
    <p:sldId id="268" r:id="rId13"/>
    <p:sldId id="266" r:id="rId14"/>
    <p:sldId id="273" r:id="rId15"/>
    <p:sldId id="26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025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76702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3000" y="477078"/>
            <a:ext cx="6934200" cy="59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49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0341"/>
          <a:stretch/>
        </p:blipFill>
        <p:spPr bwMode="auto">
          <a:xfrm>
            <a:off x="1064843" y="806450"/>
            <a:ext cx="7164757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725180"/>
            <a:ext cx="7086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১৬ই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8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2057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4955" y="5029200"/>
            <a:ext cx="67056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1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9800" y="1085850"/>
            <a:ext cx="5029200" cy="3771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11908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810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029200"/>
            <a:ext cx="5784163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1600" dirty="0"/>
          </a:p>
        </p:txBody>
      </p:sp>
      <p:pic>
        <p:nvPicPr>
          <p:cNvPr id="6" name="Picture 2" descr="C:\Users\SUCCESS\Desktop\New folder\20170822_155220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1396163"/>
            <a:ext cx="6172200" cy="3404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23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239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7000" y="1447800"/>
            <a:ext cx="3573905" cy="48880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70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809" y="609599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2136383"/>
            <a:ext cx="6324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যৌথবাহিনী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72825"/>
            <a:ext cx="63627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4876800"/>
            <a:ext cx="69723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পাঠিয়েছিলেন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491" y="3962400"/>
            <a:ext cx="639040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74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094982"/>
            <a:ext cx="6705600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তাৎপর্যপূর্ণ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28800" y="1295400"/>
            <a:ext cx="5638800" cy="36478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32374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57201" y="571500"/>
            <a:ext cx="7569200" cy="567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2497976"/>
            <a:ext cx="4495800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5037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419600" y="2057400"/>
            <a:ext cx="4343400" cy="30480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৪0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981200"/>
            <a:ext cx="0" cy="3505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28652" y="1981200"/>
            <a:ext cx="4434348" cy="381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1000" y="1981200"/>
            <a:ext cx="3962400" cy="762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1000" y="5486400"/>
            <a:ext cx="394765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8652" y="5486400"/>
            <a:ext cx="4434348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2057400"/>
            <a:ext cx="0" cy="381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1000" y="5105400"/>
            <a:ext cx="0" cy="381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763000" y="4609194"/>
            <a:ext cx="0" cy="87720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762000"/>
            <a:ext cx="2438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025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429000"/>
            <a:ext cx="3656056" cy="206210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শিমুল সুলতানা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/>
              <a:t>কীর্ত্তিপাশা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V="1">
            <a:off x="3078917" y="2401558"/>
            <a:ext cx="45719" cy="579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20190929_193939.jpg"/>
          <p:cNvPicPr>
            <a:picLocks noChangeAspect="1"/>
          </p:cNvPicPr>
          <p:nvPr/>
        </p:nvPicPr>
        <p:blipFill>
          <a:blip r:embed="rId3" cstate="print"/>
          <a:srcRect l="534" t="21111" r="66131" b="31111"/>
          <a:stretch>
            <a:fillRect/>
          </a:stretch>
        </p:blipFill>
        <p:spPr>
          <a:xfrm>
            <a:off x="533400" y="1371600"/>
            <a:ext cx="1600200" cy="2219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187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1271" y="3864973"/>
            <a:ext cx="3633539" cy="2372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8351" y="3864973"/>
            <a:ext cx="3661248" cy="24304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13563" y="1208638"/>
            <a:ext cx="3661248" cy="2372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2146" y="1208638"/>
            <a:ext cx="3509354" cy="2457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2057400" y="381000"/>
            <a:ext cx="46482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63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199" y="4149308"/>
            <a:ext cx="6985001" cy="7614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3529" tIns="41764" rIns="83529" bIns="41764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</a:t>
            </a:r>
            <a:endParaRPr lang="en-US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185" y="1828095"/>
            <a:ext cx="6845300" cy="1207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3529" tIns="41764" rIns="83529" bIns="41764" rtlCol="0">
            <a:spAutoFit/>
          </a:bodyPr>
          <a:lstStyle/>
          <a:p>
            <a:pPr algn="ctr"/>
            <a:r>
              <a:rPr lang="en-US" sz="7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300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65585" y="3117209"/>
            <a:ext cx="628650" cy="1046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9" tIns="41764" rIns="83529" bIns="417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2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9800" y="2751534"/>
            <a:ext cx="5943600" cy="914400"/>
            <a:chOff x="820954" y="1784290"/>
            <a:chExt cx="5274504" cy="4954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/>
          </p:nvSpPr>
          <p:spPr>
            <a:xfrm>
              <a:off x="820954" y="1784290"/>
              <a:ext cx="5274504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820954" y="1784290"/>
              <a:ext cx="5274504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১৪</a:t>
              </a: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.১.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পাকিস্তানি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সেনাবাহিনীর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আত্নসমর্পণের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ঘটনা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0101" y="1905000"/>
            <a:ext cx="838200" cy="2607468"/>
            <a:chOff x="540" y="728266"/>
            <a:chExt cx="495419" cy="26074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 rot="16200000">
              <a:off x="-1055484" y="1784290"/>
              <a:ext cx="2607468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 rot="16200000">
              <a:off x="-1055484" y="1784290"/>
              <a:ext cx="2607468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1638302" y="3111749"/>
            <a:ext cx="571498" cy="296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2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63348" y="3489419"/>
            <a:ext cx="3562350" cy="23520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2844" y="1210829"/>
            <a:ext cx="2984356" cy="19895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925292" y="3840540"/>
            <a:ext cx="36576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67380"/>
            <a:ext cx="3962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3348" y="1185506"/>
            <a:ext cx="3562350" cy="20050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78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4324" y="381000"/>
            <a:ext cx="3805276" cy="2514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00600" y="381000"/>
            <a:ext cx="3671456" cy="25442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UCCESS\Downloads\19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38400" y="3906982"/>
            <a:ext cx="4197928" cy="23414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 rot="16200000">
            <a:off x="4139047" y="1499755"/>
            <a:ext cx="838200" cy="3782290"/>
          </a:xfrm>
          <a:prstGeom prst="leftBrace">
            <a:avLst>
              <a:gd name="adj1" fmla="val 8333"/>
              <a:gd name="adj2" fmla="val 4926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6273225"/>
            <a:ext cx="19812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যৌথবাহিনী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3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24400" y="1732251"/>
            <a:ext cx="3858692" cy="26111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912" y="1732251"/>
            <a:ext cx="3898888" cy="25965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33400" y="4800600"/>
            <a:ext cx="807719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৩রা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যৌথবাহিনী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একযোগে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95980"/>
            <a:ext cx="3733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48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4400" y="1447801"/>
            <a:ext cx="3866528" cy="2895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1019" y="1447800"/>
            <a:ext cx="4117181" cy="2895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33400" y="4572001"/>
            <a:ext cx="8077198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১৬ই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যৌথবাহিনীর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লেফটেন্যান্ট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অরোরা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লেফটেন্যান্ট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নিয়াজি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43580"/>
            <a:ext cx="3962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01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235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ZCS</cp:lastModifiedBy>
  <cp:revision>60</cp:revision>
  <dcterms:created xsi:type="dcterms:W3CDTF">2006-08-16T00:00:00Z</dcterms:created>
  <dcterms:modified xsi:type="dcterms:W3CDTF">2020-07-09T21:03:34Z</dcterms:modified>
</cp:coreProperties>
</file>