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8" r:id="rId2"/>
    <p:sldId id="259" r:id="rId3"/>
    <p:sldId id="286" r:id="rId4"/>
    <p:sldId id="262" r:id="rId5"/>
    <p:sldId id="263" r:id="rId6"/>
    <p:sldId id="288" r:id="rId7"/>
    <p:sldId id="301" r:id="rId8"/>
    <p:sldId id="264" r:id="rId9"/>
    <p:sldId id="281" r:id="rId10"/>
    <p:sldId id="282" r:id="rId11"/>
    <p:sldId id="302" r:id="rId12"/>
    <p:sldId id="265" r:id="rId13"/>
    <p:sldId id="266" r:id="rId14"/>
    <p:sldId id="267" r:id="rId15"/>
    <p:sldId id="304" r:id="rId16"/>
  </p:sldIdLst>
  <p:sldSz cx="9144000" cy="6858000" type="screen4x3"/>
  <p:notesSz cx="6858000" cy="9144000"/>
  <p:custShowLst>
    <p:custShow name="Custom Show 1" id="0">
      <p:sldLst>
        <p:sld r:id="rId2"/>
        <p:sld r:id="rId3"/>
        <p:sld r:id="rId5"/>
        <p:sld r:id="rId6"/>
        <p:sld r:id="rId6"/>
      </p:sldLst>
    </p:custShow>
    <p:custShow name="Copy of Custom Show 1" id="1">
      <p:sldLst>
        <p:sld r:id="rId2"/>
        <p:sld r:id="rId3"/>
        <p:sld r:id="rId5"/>
        <p:sld r:id="rId6"/>
        <p:sld r:id="rId6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41ACF5"/>
    <a:srgbClr val="FF00FF"/>
    <a:srgbClr val="29E940"/>
    <a:srgbClr val="FC56B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95D00-7D62-4F7C-BD56-912CC1FBC1CF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2DC71-B3DD-4C01-B88B-330469D80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43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DF48F-A480-4C8E-A59A-EEE1D2DEAA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56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nvjfktorytthtr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58D8B-7839-4D64-93C4-986D0B51AE8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69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58D8B-7839-4D64-93C4-986D0B51AE8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772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rgbClr val="41ACF5"/>
            </a:gs>
            <a:gs pos="27000">
              <a:srgbClr val="29E940"/>
            </a:gs>
            <a:gs pos="6000">
              <a:srgbClr val="FC56B9"/>
            </a:gs>
            <a:gs pos="76500">
              <a:srgbClr val="0070C0"/>
            </a:gs>
            <a:gs pos="100000">
              <a:srgbClr val="7030A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1" y="0"/>
            <a:ext cx="1219200" cy="7046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76400" y="533400"/>
            <a:ext cx="5638800" cy="59436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77568" y="609600"/>
            <a:ext cx="357501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4565077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65077" y="0"/>
            <a:ext cx="4565077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0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150"/>
    </mc:Choice>
    <mc:Fallback xmlns="">
      <p:transition advTm="8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145" y="762000"/>
            <a:ext cx="8534400" cy="1447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u="sng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3200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আমানত</a:t>
            </a:r>
            <a:r>
              <a:rPr lang="en-US" sz="32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DD</a:t>
            </a:r>
            <a:r>
              <a:rPr lang="en-US" sz="32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গচ্ছিত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আমানত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চেকের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তোলা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এধরনের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আমানত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মতোই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চেকের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581400" y="228600"/>
            <a:ext cx="26670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যোগানের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3400" y="2570018"/>
            <a:ext cx="3581400" cy="3567545"/>
            <a:chOff x="2843645" y="2590800"/>
            <a:chExt cx="3581400" cy="3567545"/>
          </a:xfrm>
        </p:grpSpPr>
        <p:sp>
          <p:nvSpPr>
            <p:cNvPr id="10" name="Rectangle 9"/>
            <p:cNvSpPr/>
            <p:nvPr/>
          </p:nvSpPr>
          <p:spPr>
            <a:xfrm>
              <a:off x="2843645" y="3373581"/>
              <a:ext cx="3581400" cy="2784764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2843645" y="2590800"/>
              <a:ext cx="3581400" cy="78278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চেক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প্রদানের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মাধ্যমে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ব্যাংক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টাকা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উত্তোলন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34345" y="2570018"/>
            <a:ext cx="4052455" cy="3567545"/>
            <a:chOff x="4634345" y="2570018"/>
            <a:chExt cx="4052455" cy="3567545"/>
          </a:xfrm>
        </p:grpSpPr>
        <p:sp>
          <p:nvSpPr>
            <p:cNvPr id="6" name="Rectangle 5"/>
            <p:cNvSpPr/>
            <p:nvPr/>
          </p:nvSpPr>
          <p:spPr>
            <a:xfrm>
              <a:off x="4634345" y="2961408"/>
              <a:ext cx="4052455" cy="317615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indent="-342900">
                <a:buFont typeface="+mj-lt"/>
                <a:buAutoNum type="arabicParenR"/>
              </a:pP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সকল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নগদ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ঋণ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হিসাব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marL="342900" indent="-342900">
                <a:buFont typeface="+mj-lt"/>
                <a:buAutoNum type="arabicParenR"/>
              </a:pP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মেয়াদ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উত্তীর্ণ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ঋণ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হিসাব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marL="342900" indent="-342900">
                <a:buFont typeface="+mj-lt"/>
                <a:buAutoNum type="arabicParenR"/>
              </a:pP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তলবি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হিসাব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marL="342900" indent="-342900">
                <a:buFont typeface="+mj-lt"/>
                <a:buAutoNum type="arabicParenR"/>
              </a:pP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পেমেন্ট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অর্ডার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ডিমান্ড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ড্রাফট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প্রদেয়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বিল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ইত্যাদি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marL="342900" indent="-342900">
                <a:buFont typeface="+mj-lt"/>
                <a:buAutoNum type="arabicParenR"/>
              </a:pP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সঞ্চয়ী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হিসাবের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চাহিদা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আমানতের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অংশ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ইত্যাদি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634345" y="2570018"/>
              <a:ext cx="4052455" cy="47798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চাহিদা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আমানত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হিসাবে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গন্য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872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81400" y="228600"/>
            <a:ext cx="26670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যোগানের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7145" y="914400"/>
            <a:ext cx="8534400" cy="1447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32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মেয়াদি</a:t>
            </a:r>
            <a:r>
              <a:rPr lang="en-US" sz="32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আমানত</a:t>
            </a:r>
            <a:r>
              <a:rPr lang="en-US" sz="32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TD</a:t>
            </a:r>
            <a:r>
              <a:rPr lang="en-US" sz="32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গচ্ছিত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আমানত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সুদসহ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তোলা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মেয়াদি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আমানত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04800" y="2667000"/>
            <a:ext cx="4052455" cy="3581400"/>
            <a:chOff x="304800" y="2667000"/>
            <a:chExt cx="4052455" cy="3581400"/>
          </a:xfrm>
        </p:grpSpPr>
        <p:sp>
          <p:nvSpPr>
            <p:cNvPr id="5" name="Rectangle 4"/>
            <p:cNvSpPr/>
            <p:nvPr/>
          </p:nvSpPr>
          <p:spPr>
            <a:xfrm>
              <a:off x="304800" y="3276600"/>
              <a:ext cx="4052455" cy="29718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4800" y="2667000"/>
              <a:ext cx="4052455" cy="6096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তিন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মাস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আন্তর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মূনাফা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ভিত্তিক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সঞ্চয়পত্র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95800" y="2667000"/>
            <a:ext cx="4405745" cy="3733800"/>
            <a:chOff x="4495800" y="2667000"/>
            <a:chExt cx="4405745" cy="3733800"/>
          </a:xfrm>
        </p:grpSpPr>
        <p:sp>
          <p:nvSpPr>
            <p:cNvPr id="6" name="Rectangle 5"/>
            <p:cNvSpPr/>
            <p:nvPr/>
          </p:nvSpPr>
          <p:spPr>
            <a:xfrm>
              <a:off x="4495800" y="3276600"/>
              <a:ext cx="4405745" cy="3124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514350" indent="-514350" algn="ctr">
                <a:buAutoNum type="arabicParenBoth"/>
              </a:pP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বিশেষ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নোটিশে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উত্তোলনযোগ্য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আমানত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marL="514350" indent="-514350" algn="ctr">
                <a:buAutoNum type="arabicParenBoth"/>
              </a:pP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সঞ্চয়ী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হিসাবের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মেয়দী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অংশ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marL="514350" indent="-514350" algn="ctr">
                <a:buAutoNum type="arabicParenBoth"/>
              </a:pP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চাকরিরত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ব্যক্তিদের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প্রভিডেন্ট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ফান্ড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বীমা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ইত্যাদি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495801" y="2667000"/>
              <a:ext cx="4405744" cy="6096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মেয়াদী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আমানতের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উপাদান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0128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381000"/>
            <a:ext cx="4038600" cy="6461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267200"/>
            <a:ext cx="8001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  <p:sp>
        <p:nvSpPr>
          <p:cNvPr id="2" name="Rounded Rectangle 1"/>
          <p:cNvSpPr/>
          <p:nvPr/>
        </p:nvSpPr>
        <p:spPr>
          <a:xfrm>
            <a:off x="2362200" y="1447801"/>
            <a:ext cx="4038600" cy="25908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705600" y="807641"/>
            <a:ext cx="1828800" cy="43894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০৭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4953000"/>
            <a:ext cx="8001000" cy="1524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যোগানের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3টি।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যথাঃ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(১)</a:t>
            </a:r>
            <a:r>
              <a:rPr lang="en-US" sz="32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কাগজি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CU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(২)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আমানত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DD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(৩)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মেয়াদি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আমানত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TD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):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27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3637" y="228600"/>
            <a:ext cx="3962400" cy="6004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52562" y="1219200"/>
            <a:ext cx="5476875" cy="27432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010400" y="810816"/>
            <a:ext cx="1828800" cy="4389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০৬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4800600"/>
            <a:ext cx="8686800" cy="1371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আমানত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মেয়াদি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আমানতের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4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1800" y="214745"/>
            <a:ext cx="2667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838200"/>
            <a:ext cx="8236527" cy="2209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জনগনের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ব্যাংকে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রক্ষিত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আমানত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মেয়াদি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আমানতের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সমষ্ঠি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।”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কথাটি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(ক)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ফ্রিডম্যান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		(খ)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মার্শাল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(গ)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	(ঘ)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বোল্ট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338262" y="1716264"/>
            <a:ext cx="719138" cy="645936"/>
          </a:xfrm>
          <a:custGeom>
            <a:avLst/>
            <a:gdLst>
              <a:gd name="connsiteX0" fmla="*/ 0 w 719138"/>
              <a:gd name="connsiteY0" fmla="*/ 389239 h 645936"/>
              <a:gd name="connsiteX1" fmla="*/ 180109 w 719138"/>
              <a:gd name="connsiteY1" fmla="*/ 597057 h 645936"/>
              <a:gd name="connsiteX2" fmla="*/ 207818 w 719138"/>
              <a:gd name="connsiteY2" fmla="*/ 597057 h 645936"/>
              <a:gd name="connsiteX3" fmla="*/ 665018 w 719138"/>
              <a:gd name="connsiteY3" fmla="*/ 56730 h 645936"/>
              <a:gd name="connsiteX4" fmla="*/ 692727 w 719138"/>
              <a:gd name="connsiteY4" fmla="*/ 42875 h 64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138" h="645936">
                <a:moveTo>
                  <a:pt x="0" y="389239"/>
                </a:moveTo>
                <a:cubicBezTo>
                  <a:pt x="60036" y="458512"/>
                  <a:pt x="145473" y="562421"/>
                  <a:pt x="180109" y="597057"/>
                </a:cubicBezTo>
                <a:cubicBezTo>
                  <a:pt x="214745" y="631693"/>
                  <a:pt x="127000" y="687111"/>
                  <a:pt x="207818" y="597057"/>
                </a:cubicBezTo>
                <a:cubicBezTo>
                  <a:pt x="288636" y="507003"/>
                  <a:pt x="584200" y="149094"/>
                  <a:pt x="665018" y="56730"/>
                </a:cubicBezTo>
                <a:cubicBezTo>
                  <a:pt x="745836" y="-35634"/>
                  <a:pt x="719281" y="3620"/>
                  <a:pt x="692727" y="42875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4127" y="3581400"/>
            <a:ext cx="8229600" cy="2362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	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সঞ্চয়ী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আমানত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---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(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ক) 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		(খ) ৩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	(গ) ৪		(ঘ)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৫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371600" y="4114800"/>
            <a:ext cx="719138" cy="645936"/>
          </a:xfrm>
          <a:custGeom>
            <a:avLst/>
            <a:gdLst>
              <a:gd name="connsiteX0" fmla="*/ 0 w 719138"/>
              <a:gd name="connsiteY0" fmla="*/ 389239 h 645936"/>
              <a:gd name="connsiteX1" fmla="*/ 180109 w 719138"/>
              <a:gd name="connsiteY1" fmla="*/ 597057 h 645936"/>
              <a:gd name="connsiteX2" fmla="*/ 207818 w 719138"/>
              <a:gd name="connsiteY2" fmla="*/ 597057 h 645936"/>
              <a:gd name="connsiteX3" fmla="*/ 665018 w 719138"/>
              <a:gd name="connsiteY3" fmla="*/ 56730 h 645936"/>
              <a:gd name="connsiteX4" fmla="*/ 692727 w 719138"/>
              <a:gd name="connsiteY4" fmla="*/ 42875 h 64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138" h="645936">
                <a:moveTo>
                  <a:pt x="0" y="389239"/>
                </a:moveTo>
                <a:cubicBezTo>
                  <a:pt x="60036" y="458512"/>
                  <a:pt x="145473" y="562421"/>
                  <a:pt x="180109" y="597057"/>
                </a:cubicBezTo>
                <a:cubicBezTo>
                  <a:pt x="214745" y="631693"/>
                  <a:pt x="127000" y="687111"/>
                  <a:pt x="207818" y="597057"/>
                </a:cubicBezTo>
                <a:cubicBezTo>
                  <a:pt x="288636" y="507003"/>
                  <a:pt x="584200" y="149094"/>
                  <a:pt x="665018" y="56730"/>
                </a:cubicBezTo>
                <a:cubicBezTo>
                  <a:pt x="745836" y="-35634"/>
                  <a:pt x="719281" y="3620"/>
                  <a:pt x="692727" y="42875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8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19300" y="304800"/>
            <a:ext cx="48768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419600"/>
            <a:ext cx="8001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ব্যাংকে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সঞ্চয়ী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আমানত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2019300" y="1524000"/>
            <a:ext cx="4686300" cy="2407227"/>
            <a:chOff x="2019300" y="1288472"/>
            <a:chExt cx="4686300" cy="2407227"/>
          </a:xfrm>
        </p:grpSpPr>
        <p:sp>
          <p:nvSpPr>
            <p:cNvPr id="2" name="Rounded Rectangle 1"/>
            <p:cNvSpPr/>
            <p:nvPr/>
          </p:nvSpPr>
          <p:spPr>
            <a:xfrm>
              <a:off x="2019300" y="1288472"/>
              <a:ext cx="4686300" cy="2407227"/>
            </a:xfrm>
            <a:prstGeom prst="roundRect">
              <a:avLst/>
            </a:pr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362200" y="1447800"/>
              <a:ext cx="4114800" cy="2209800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0"/>
            <a:ext cx="46482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33900" y="0"/>
            <a:ext cx="46863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2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272256"/>
            <a:ext cx="29718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447800"/>
            <a:ext cx="3657600" cy="480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আলিমুল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রাজি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।(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: ০১৭৪৬৯৬৯৯৯৮।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NikoshBAN" pitchFamily="2" charset="0"/>
                <a:cs typeface="NikoshBAN" pitchFamily="2" charset="0"/>
              </a:rPr>
              <a:t>Email: razibsirap@gmail.com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দাউদপুর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দাউদপুর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0" y="1447800"/>
            <a:ext cx="3733800" cy="480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১ম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৪৫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2৫/06/2020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66800" y="457200"/>
            <a:ext cx="2057400" cy="19812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6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" y="775855"/>
            <a:ext cx="36576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7200" y="775855"/>
            <a:ext cx="4343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47504" y="1787236"/>
            <a:ext cx="3439391" cy="2514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66800" y="4800600"/>
            <a:ext cx="7010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368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743200" y="990600"/>
            <a:ext cx="3657600" cy="1371600"/>
          </a:xfrm>
          <a:prstGeom prst="downArrow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143000" y="2895600"/>
            <a:ext cx="7086600" cy="1828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42254" y="2967335"/>
            <a:ext cx="425949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যোগান</a:t>
            </a:r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Suplly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of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Money )</a:t>
            </a:r>
          </a:p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0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2819400" y="685800"/>
            <a:ext cx="3200400" cy="1219200"/>
          </a:xfrm>
          <a:prstGeom prst="downArrow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8200" y="2286000"/>
            <a:ext cx="7772400" cy="1066800"/>
            <a:chOff x="838200" y="2286000"/>
            <a:chExt cx="7772400" cy="1066800"/>
          </a:xfrm>
        </p:grpSpPr>
        <p:sp>
          <p:nvSpPr>
            <p:cNvPr id="2" name="Rounded Rectangle 1"/>
            <p:cNvSpPr/>
            <p:nvPr/>
          </p:nvSpPr>
          <p:spPr>
            <a:xfrm>
              <a:off x="838200" y="2286000"/>
              <a:ext cx="7772400" cy="10668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     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মুদ্রার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যোগান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অর্থের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যোগান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কাকে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বলে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তা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1066800" y="2514600"/>
              <a:ext cx="609600" cy="6096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14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38200" y="3886200"/>
            <a:ext cx="7772400" cy="1143000"/>
            <a:chOff x="838200" y="2819400"/>
            <a:chExt cx="7772400" cy="1143000"/>
          </a:xfrm>
        </p:grpSpPr>
        <p:sp>
          <p:nvSpPr>
            <p:cNvPr id="10" name="Rounded Rectangle 9"/>
            <p:cNvSpPr/>
            <p:nvPr/>
          </p:nvSpPr>
          <p:spPr>
            <a:xfrm>
              <a:off x="838200" y="2819400"/>
              <a:ext cx="7772400" cy="11430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  </a:t>
              </a:r>
            </a:p>
            <a:p>
              <a:pPr algn="ctr">
                <a:defRPr/>
              </a:pP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মুদ্রার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যোগান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অর্থের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যোগান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উপাদান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সমূহ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1039091" y="3086100"/>
              <a:ext cx="609600" cy="6096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2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1641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942109"/>
            <a:ext cx="7696200" cy="1600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রক্ষিত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আমানতের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সমষ্ঠিকে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52400"/>
            <a:ext cx="35814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সংকীর্ণ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533400" y="3124200"/>
            <a:ext cx="3048000" cy="3276600"/>
            <a:chOff x="533400" y="3124200"/>
            <a:chExt cx="3048000" cy="3276600"/>
          </a:xfrm>
        </p:grpSpPr>
        <p:sp>
          <p:nvSpPr>
            <p:cNvPr id="15" name="Rectangle 14"/>
            <p:cNvSpPr/>
            <p:nvPr/>
          </p:nvSpPr>
          <p:spPr>
            <a:xfrm>
              <a:off x="533400" y="3657600"/>
              <a:ext cx="3048000" cy="27432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33400" y="3124200"/>
              <a:ext cx="3048000" cy="533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প্রচলিত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মুদ্রা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029200" y="3124200"/>
            <a:ext cx="3048000" cy="3276600"/>
            <a:chOff x="5029200" y="3124200"/>
            <a:chExt cx="3048000" cy="3276600"/>
          </a:xfrm>
        </p:grpSpPr>
        <p:sp>
          <p:nvSpPr>
            <p:cNvPr id="16" name="Rectangle 15"/>
            <p:cNvSpPr/>
            <p:nvPr/>
          </p:nvSpPr>
          <p:spPr>
            <a:xfrm>
              <a:off x="5029200" y="3657600"/>
              <a:ext cx="3048000" cy="27432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29200" y="3124200"/>
              <a:ext cx="3048000" cy="533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ব্যাংকে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রক্ষিত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চাহিদা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আমানত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52076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8400" y="152400"/>
            <a:ext cx="35814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838200" y="838200"/>
            <a:ext cx="7620000" cy="1828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মিল্টন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ফ্রিডম্যান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,‍ “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জনগনের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রক্ষিত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আমানত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মেয়াদি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আমানতের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সমষ্ঠি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8600" y="3200400"/>
            <a:ext cx="4114800" cy="3200400"/>
            <a:chOff x="228600" y="3200400"/>
            <a:chExt cx="4114800" cy="3200400"/>
          </a:xfrm>
        </p:grpSpPr>
        <p:sp>
          <p:nvSpPr>
            <p:cNvPr id="2" name="Rectangle 1"/>
            <p:cNvSpPr/>
            <p:nvPr/>
          </p:nvSpPr>
          <p:spPr>
            <a:xfrm>
              <a:off x="228600" y="3733800"/>
              <a:ext cx="4114800" cy="2667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এখানে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MS = 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মুদ্রার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যোগান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CU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জনগনের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হাতের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মুদ্রা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DD =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ব্যাংকে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রক্ষিত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চাহিদা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আমানত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7113" y="3810000"/>
              <a:ext cx="354456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latin typeface="Times New Roman" pitchFamily="18" charset="0"/>
                  <a:cs typeface="Times New Roman" pitchFamily="18" charset="0"/>
                </a:rPr>
                <a:t>MS = CU + DD   </a:t>
              </a:r>
              <a:endPara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8600" y="3200400"/>
              <a:ext cx="4114800" cy="533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1001">
              <a:schemeClr val="lt1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সংকীর্ণ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অর্থে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অর্থের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যোগান</a:t>
              </a:r>
              <a:endParaRPr lang="en-US" sz="3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48200" y="3200400"/>
            <a:ext cx="4419600" cy="3429000"/>
            <a:chOff x="4648200" y="3200400"/>
            <a:chExt cx="4419600" cy="3429000"/>
          </a:xfrm>
        </p:grpSpPr>
        <p:sp>
          <p:nvSpPr>
            <p:cNvPr id="5" name="Rectangle 4"/>
            <p:cNvSpPr/>
            <p:nvPr/>
          </p:nvSpPr>
          <p:spPr>
            <a:xfrm>
              <a:off x="4648200" y="3733800"/>
              <a:ext cx="4419600" cy="28956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এখানে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MS = 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মুদ্রার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যোগান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CU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জনগনের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হাতের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মুদ্রা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DD =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ব্যাংকে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রক্ষিত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চাহিদা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আমানত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TD =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ব্যাংকের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মেয়াদি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আমানত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720865" y="3810000"/>
              <a:ext cx="4175117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MS = CU + DD + TD   </a:t>
              </a:r>
              <a:endParaRPr lang="en-US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48200" y="3200400"/>
              <a:ext cx="4419600" cy="533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ব্যাপক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অর্থে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অর্থের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যোগান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03649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314699" y="152400"/>
            <a:ext cx="2514600" cy="762000"/>
          </a:xfrm>
          <a:prstGeom prst="downArrow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6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09800" y="914400"/>
            <a:ext cx="4267200" cy="25908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315200" y="928255"/>
            <a:ext cx="1600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০৩মি</a:t>
            </a:r>
            <a:r>
              <a:rPr lang="en-US" sz="2400" dirty="0" smtClean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2400" dirty="0">
              <a:ln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1995" y="3505200"/>
            <a:ext cx="7620001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1995" y="4572000"/>
            <a:ext cx="7696200" cy="1600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রক্ষিত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আমানতের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সমষ্ঠিকে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93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400" y="228600"/>
            <a:ext cx="26670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যোগানের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295400"/>
            <a:ext cx="8229600" cy="1600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32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কাগজি</a:t>
            </a:r>
            <a:r>
              <a:rPr lang="en-US" sz="32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2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32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CU</a:t>
            </a:r>
            <a:r>
              <a:rPr lang="en-US" sz="32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কাগজি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প্রচলন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352800"/>
            <a:ext cx="2362200" cy="8936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14700" y="3352800"/>
            <a:ext cx="2362200" cy="9144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48400" y="3338945"/>
            <a:ext cx="1600200" cy="146165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14700" y="4419600"/>
            <a:ext cx="2362200" cy="9144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5486400"/>
            <a:ext cx="2362200" cy="914400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" y="4419600"/>
            <a:ext cx="2362200" cy="914400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52800" y="5486400"/>
            <a:ext cx="2362200" cy="914400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69182" y="4800600"/>
            <a:ext cx="1579418" cy="1461655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2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2934</TotalTime>
  <Words>549</Words>
  <Application>Microsoft Office PowerPoint</Application>
  <PresentationFormat>On-screen Show (4:3)</PresentationFormat>
  <Paragraphs>88</Paragraphs>
  <Slides>15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  <vt:variant>
        <vt:lpstr>Custom Shows</vt:lpstr>
      </vt:variant>
      <vt:variant>
        <vt:i4>2</vt:i4>
      </vt:variant>
    </vt:vector>
  </HeadingPairs>
  <TitlesOfParts>
    <vt:vector size="18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  <vt:lpstr>Copy of Custom Show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Razib</dc:creator>
  <cp:lastModifiedBy>Razib</cp:lastModifiedBy>
  <cp:revision>193</cp:revision>
  <dcterms:created xsi:type="dcterms:W3CDTF">2006-08-16T00:00:00Z</dcterms:created>
  <dcterms:modified xsi:type="dcterms:W3CDTF">2020-07-10T00:57:02Z</dcterms:modified>
</cp:coreProperties>
</file>