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59" r:id="rId6"/>
    <p:sldId id="260" r:id="rId7"/>
    <p:sldId id="264" r:id="rId8"/>
    <p:sldId id="278" r:id="rId9"/>
    <p:sldId id="261" r:id="rId10"/>
    <p:sldId id="270" r:id="rId11"/>
    <p:sldId id="271" r:id="rId12"/>
    <p:sldId id="262" r:id="rId13"/>
    <p:sldId id="268" r:id="rId14"/>
    <p:sldId id="272" r:id="rId15"/>
    <p:sldId id="273" r:id="rId16"/>
    <p:sldId id="263" r:id="rId17"/>
    <p:sldId id="265" r:id="rId18"/>
    <p:sldId id="266" r:id="rId19"/>
    <p:sldId id="267"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7-09T17:21:09.005"/>
    </inkml:context>
    <inkml:brush xml:id="br0">
      <inkml:brushProperty name="width" value="0.1" units="cm"/>
      <inkml:brushProperty name="height" value="0.1" units="cm"/>
      <inkml:brushProperty name="fitToCurve" value="1"/>
    </inkml:brush>
  </inkml:definitions>
  <inkml:trace contextRef="#ctx0" brushRef="#br0">-632-319 0</inkml:trace>
  <inkml:trace contextRef="#ctx0" brushRef="#br0" timeOffset="1">-573-357 0</inkml:trace>
  <inkml:trace contextRef="#ctx0" brushRef="#br0" timeOffset="2">-43-492 0</inkml:trace>
  <inkml:trace contextRef="#ctx0" brushRef="#br0" timeOffset="3">-36-289 0</inkml:trace>
  <inkml:trace contextRef="#ctx0" brushRef="#br0" timeOffset="4">-36-401 0</inkml:trace>
  <inkml:trace contextRef="#ctx0" brushRef="#br0" timeOffset="5">-6-485 0</inkml:trace>
  <inkml:trace contextRef="#ctx0" brushRef="#br0" timeOffset="6">24-342 0</inkml:trace>
  <inkml:trace contextRef="#ctx0" brushRef="#br0" timeOffset="7">54-485 0</inkml:trace>
  <inkml:trace contextRef="#ctx0" brushRef="#br0" timeOffset="8">-58-237 0</inkml:trace>
  <inkml:trace contextRef="#ctx0" brushRef="#br0" timeOffset="9">-192-334 0</inkml:trace>
  <inkml:trace contextRef="#ctx0" brushRef="#br0" timeOffset="10">-162-409 0</inkml:trace>
  <inkml:trace contextRef="#ctx0" brushRef="#br0" timeOffset="11">-110-304 0</inkml:trace>
  <inkml:trace contextRef="#ctx0" brushRef="#br0" timeOffset="12">-230-387 0</inkml:trace>
  <inkml:trace contextRef="#ctx0" brushRef="#br0" timeOffset="13">-200-477 0</inkml:trace>
  <inkml:trace contextRef="#ctx0" brushRef="#br0" timeOffset="14">-266-327 0,'7'-7'31</inkml:trace>
  <inkml:trace contextRef="#ctx0" brushRef="#br0" timeOffset="15">-259-522 0</inkml:trace>
  <inkml:trace contextRef="#ctx0" brushRef="#br0" timeOffset="16">-297-462 0</inkml:trace>
  <inkml:trace contextRef="#ctx0" brushRef="#br0" timeOffset="17">-304-537 0</inkml:trace>
  <inkml:trace contextRef="#ctx0" brushRef="#br0" timeOffset="18">-304-387 0</inkml:trace>
  <inkml:trace contextRef="#ctx0" brushRef="#br0" timeOffset="19">-304-357 0,'7'15'141</inkml:trace>
  <inkml:trace contextRef="#ctx0" brushRef="#br0" timeOffset="20">-304-260 0</inkml:trace>
  <inkml:trace contextRef="#ctx0" brushRef="#br0" timeOffset="21">-341-312 0</inkml:trace>
  <inkml:trace contextRef="#ctx0" brushRef="#br0" timeOffset="22">-363-364 0</inkml:trace>
  <inkml:trace contextRef="#ctx0" brushRef="#br0" timeOffset="23">-393-357 0</inkml:trace>
  <inkml:trace contextRef="#ctx0" brushRef="#br0" timeOffset="24">-386-440 0</inkml:trace>
  <inkml:trace contextRef="#ctx0" brushRef="#br0" timeOffset="25">-498-394 0</inkml:trace>
  <inkml:trace contextRef="#ctx0" brushRef="#br0" timeOffset="26">-469-334 0</inkml:trace>
  <inkml:trace contextRef="#ctx0" brushRef="#br0" timeOffset="27">-446-455 0</inkml:trace>
  <inkml:trace contextRef="#ctx0" brushRef="#br0" timeOffset="28">-424-485 0</inkml:trace>
  <inkml:trace contextRef="#ctx0" brushRef="#br0" timeOffset="29">113-470 0</inkml:trace>
  <inkml:trace contextRef="#ctx0" brushRef="#br0" timeOffset="30">143-394 0</inkml:trace>
  <inkml:trace contextRef="#ctx0" brushRef="#br0" timeOffset="31">166-334 0</inkml:trace>
  <inkml:trace contextRef="#ctx0" brushRef="#br0" timeOffset="32">195-237 0</inkml:trace>
  <inkml:trace contextRef="#ctx0" brushRef="#br0" timeOffset="33">248-500 0,'7'-15'47</inkml:trace>
  <inkml:trace contextRef="#ctx0" brushRef="#br0" timeOffset="34">263-327 0</inkml:trace>
  <inkml:trace contextRef="#ctx0" brushRef="#br0" timeOffset="35">270-424 0</inkml:trace>
  <inkml:trace contextRef="#ctx0" brushRef="#br0" timeOffset="36">270-222 0</inkml:trace>
  <inkml:trace contextRef="#ctx0" brushRef="#br0" timeOffset="37">323-530 0</inkml:trace>
  <inkml:trace contextRef="#ctx0" brushRef="#br0" timeOffset="38">367-372 0</inkml:trace>
  <inkml:trace contextRef="#ctx0" brushRef="#br0" timeOffset="39">419-470 0,'-15'-7'16</inkml:trace>
  <inkml:trace contextRef="#ctx0" brushRef="#br0" timeOffset="40">427-394 0</inkml:trace>
  <inkml:trace contextRef="#ctx0" brushRef="#br0" timeOffset="41">479-319 0</inkml:trace>
  <inkml:trace contextRef="#ctx0" brushRef="#br0" timeOffset="42">554-297 0</inkml:trace>
  <inkml:trace contextRef="#ctx0" brushRef="#br0" timeOffset="43">561-372 0</inkml:trace>
  <inkml:trace contextRef="#ctx0" brushRef="#br0" timeOffset="44">590-432 0,'16'-8'31</inkml:trace>
  <inkml:trace contextRef="#ctx0" brushRef="#br0" timeOffset="45">613-334 0</inkml:trace>
  <inkml:trace contextRef="#ctx0" brushRef="#br0" timeOffset="46">-677-208 0</inkml:trace>
  <inkml:trace contextRef="#ctx0" brushRef="#br0" timeOffset="47">-655-110 0</inkml:trace>
  <inkml:trace contextRef="#ctx0" brushRef="#br0" timeOffset="48">-625-58 0</inkml:trace>
  <inkml:trace contextRef="#ctx0" brushRef="#br0" timeOffset="49">-580-35 0</inkml:trace>
  <inkml:trace contextRef="#ctx0" brushRef="#br0" timeOffset="50">-498-43 0</inkml:trace>
  <inkml:trace contextRef="#ctx0" brushRef="#br0" timeOffset="51">-490-164 0</inkml:trace>
  <inkml:trace contextRef="#ctx0" brushRef="#br0" timeOffset="52">-490-245 0</inkml:trace>
  <inkml:trace contextRef="#ctx0" brushRef="#br0" timeOffset="53">-372-140 0</inkml:trace>
  <inkml:trace contextRef="#ctx0" brushRef="#br0" timeOffset="54">-363-80 0</inkml:trace>
  <inkml:trace contextRef="#ctx0" brushRef="#br0" timeOffset="55">-372-237 0</inkml:trace>
  <inkml:trace contextRef="#ctx0" brushRef="#br0" timeOffset="56">-334-13 0</inkml:trace>
  <inkml:trace contextRef="#ctx0" brushRef="#br0" timeOffset="57">-259-178 0</inkml:trace>
  <inkml:trace contextRef="#ctx0" brushRef="#br0" timeOffset="58">-252-230 0</inkml:trace>
  <inkml:trace contextRef="#ctx0" brushRef="#br0" timeOffset="59">-230-58 0</inkml:trace>
  <inkml:trace contextRef="#ctx0" brushRef="#br0" timeOffset="60">-185-275 0</inkml:trace>
  <inkml:trace contextRef="#ctx0" brushRef="#br0" timeOffset="61">-162-178 0</inkml:trace>
  <inkml:trace contextRef="#ctx0" brushRef="#br0" timeOffset="62">-133-88 0</inkml:trace>
  <inkml:trace contextRef="#ctx0" brushRef="#br0" timeOffset="63">-81-35 0</inkml:trace>
  <inkml:trace contextRef="#ctx0" brushRef="#br0" timeOffset="64">-29-43 0</inkml:trace>
  <inkml:trace contextRef="#ctx0" brushRef="#br0" timeOffset="65">9-260 0</inkml:trace>
  <inkml:trace contextRef="#ctx0" brushRef="#br0" timeOffset="66">16-156 0</inkml:trace>
  <inkml:trace contextRef="#ctx0" brushRef="#br0" timeOffset="67">77-275 0</inkml:trace>
  <inkml:trace contextRef="#ctx0" brushRef="#br0" timeOffset="68">113-208 0</inkml:trace>
  <inkml:trace contextRef="#ctx0" brushRef="#br0" timeOffset="69">158-118 0</inkml:trace>
  <inkml:trace contextRef="#ctx0" brushRef="#br0" timeOffset="70">240-80 0</inkml:trace>
  <inkml:trace contextRef="#ctx0" brushRef="#br0" timeOffset="71">240-140 0</inkml:trace>
  <inkml:trace contextRef="#ctx0" brushRef="#br0" timeOffset="72">292-164 0</inkml:trace>
  <inkml:trace contextRef="#ctx0" brushRef="#br0" timeOffset="73">307-289 0</inkml:trace>
  <inkml:trace contextRef="#ctx0" brushRef="#br0" timeOffset="74">434-260 0</inkml:trace>
  <inkml:trace contextRef="#ctx0" brushRef="#br0" timeOffset="75">472-164 0</inkml:trace>
  <inkml:trace contextRef="#ctx0" brushRef="#br0" timeOffset="76">509-88 0</inkml:trace>
  <inkml:trace contextRef="#ctx0" brushRef="#br0" timeOffset="77">606-103 0</inkml:trace>
  <inkml:trace contextRef="#ctx0" brushRef="#br0" timeOffset="78">613-222 0,'15'-8'110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7-09T17:21:08.926"/>
    </inkml:context>
    <inkml:brush xml:id="br0">
      <inkml:brushProperty name="width" value="0.1" units="cm"/>
      <inkml:brushProperty name="height" value="0.1" units="cm"/>
      <inkml:brushProperty name="fitToCurve" value="1"/>
    </inkml:brush>
  </inkml:definitions>
  <inkml:trace contextRef="#ctx0" brushRef="#br0">-491-359 0</inkml:trace>
  <inkml:trace contextRef="#ctx0" brushRef="#br0" timeOffset="1">-437-434 0</inkml:trace>
  <inkml:trace contextRef="#ctx0" brushRef="#br0" timeOffset="2">-569-313 0</inkml:trace>
  <inkml:trace contextRef="#ctx0" brushRef="#br0" timeOffset="3">-631-266 0</inkml:trace>
  <inkml:trace contextRef="#ctx0" brushRef="#br0" timeOffset="4">-677-125 0</inkml:trace>
  <inkml:trace contextRef="#ctx0" brushRef="#br0" timeOffset="5">-654-2 0</inkml:trace>
  <inkml:trace contextRef="#ctx0" brushRef="#br0" timeOffset="6">-577 91 0</inkml:trace>
  <inkml:trace contextRef="#ctx0" brushRef="#br0" timeOffset="7">-491 82 0</inkml:trace>
  <inkml:trace contextRef="#ctx0" brushRef="#br0" timeOffset="8">-484-68 0</inkml:trace>
  <inkml:trace contextRef="#ctx0" brushRef="#br0" timeOffset="9">-484-171 0</inkml:trace>
  <inkml:trace contextRef="#ctx0" brushRef="#br0" timeOffset="10">-461-284 0</inkml:trace>
  <inkml:trace contextRef="#ctx0" brushRef="#br0" timeOffset="11">-384-313 0</inkml:trace>
  <inkml:trace contextRef="#ctx0" brushRef="#br0" timeOffset="12">-360-162 0</inkml:trace>
  <inkml:trace contextRef="#ctx0" brushRef="#br0" timeOffset="13">-360-39 0</inkml:trace>
  <inkml:trace contextRef="#ctx0" brushRef="#br0" timeOffset="14">-353 35 0</inkml:trace>
  <inkml:trace contextRef="#ctx0" brushRef="#br0" timeOffset="15">-322 119 0</inkml:trace>
  <inkml:trace contextRef="#ctx0" brushRef="#br0" timeOffset="16">-244-86 0</inkml:trace>
  <inkml:trace contextRef="#ctx0" brushRef="#br0" timeOffset="17">-237-152 0</inkml:trace>
  <inkml:trace contextRef="#ctx0" brushRef="#br0" timeOffset="18">-253-274 0,'9'-10'31</inkml:trace>
  <inkml:trace contextRef="#ctx0" brushRef="#br0" timeOffset="19">-214-350 0</inkml:trace>
  <inkml:trace contextRef="#ctx0" brushRef="#br0" timeOffset="20">-176-284 0</inkml:trace>
  <inkml:trace contextRef="#ctx0" brushRef="#br0" timeOffset="21">-167-210 0</inkml:trace>
  <inkml:trace contextRef="#ctx0" brushRef="#br0" timeOffset="22">-144-86 0</inkml:trace>
  <inkml:trace contextRef="#ctx0" brushRef="#br0" timeOffset="23">-113 25 0</inkml:trace>
  <inkml:trace contextRef="#ctx0" brushRef="#br0" timeOffset="24">-214 63 0</inkml:trace>
  <inkml:trace contextRef="#ctx0" brushRef="#br0" timeOffset="25">-6 82 0</inkml:trace>
  <inkml:trace contextRef="#ctx0" brushRef="#br0" timeOffset="26">41-59 0</inkml:trace>
  <inkml:trace contextRef="#ctx0" brushRef="#br0" timeOffset="27">33-189 0</inkml:trace>
  <inkml:trace contextRef="#ctx0" brushRef="#br0" timeOffset="28">49-294 0</inkml:trace>
  <inkml:trace contextRef="#ctx0" brushRef="#br0" timeOffset="29">103-210 0</inkml:trace>
  <inkml:trace contextRef="#ctx0" brushRef="#br0" timeOffset="30">141-125 0</inkml:trace>
  <inkml:trace contextRef="#ctx0" brushRef="#br0" timeOffset="31">188-12 0</inkml:trace>
  <inkml:trace contextRef="#ctx0" brushRef="#br0" timeOffset="32">273 35 0</inkml:trace>
  <inkml:trace contextRef="#ctx0" brushRef="#br0" timeOffset="33">327-68 0</inkml:trace>
  <inkml:trace contextRef="#ctx0" brushRef="#br0" timeOffset="34">342-228 0</inkml:trace>
  <inkml:trace contextRef="#ctx0" brushRef="#br0" timeOffset="35">404-331 0</inkml:trace>
  <inkml:trace contextRef="#ctx0" brushRef="#br0" timeOffset="36">474-189 0</inkml:trace>
  <inkml:trace contextRef="#ctx0" brushRef="#br0" timeOffset="37">512-68 0</inkml:trace>
  <inkml:trace contextRef="#ctx0" brushRef="#br0" timeOffset="38">551 25 0</inkml:trace>
  <inkml:trace contextRef="#ctx0" brushRef="#br0" timeOffset="39">651 7 0</inkml:trace>
  <inkml:trace contextRef="#ctx0" brushRef="#br0" timeOffset="40">658-143 0,'16'-9'110</inkml:trace>
  <inkml:trace contextRef="#ctx0" brushRef="#br0" timeOffset="41">658-284 0</inkml:trace>
  <inkml:trace contextRef="#ctx0" brushRef="#br0" timeOffset="42">635-406 0,'16'-9'31</inkml:trace>
  <inkml:trace contextRef="#ctx0" brushRef="#br0" timeOffset="43">605-331 0</inkml:trace>
  <inkml:trace contextRef="#ctx0" brushRef="#br0" timeOffset="44">597-237 0</inkml:trace>
  <inkml:trace contextRef="#ctx0" brushRef="#br0" timeOffset="45">520-266 0</inkml:trace>
  <inkml:trace contextRef="#ctx0" brushRef="#br0" timeOffset="46">465-359 0</inkml:trace>
  <inkml:trace contextRef="#ctx0" brushRef="#br0" timeOffset="47">458-453 0,'-15'-9'16</inkml:trace>
  <inkml:trace contextRef="#ctx0" brushRef="#br0" timeOffset="48">357-527 0</inkml:trace>
  <inkml:trace contextRef="#ctx0" brushRef="#br0" timeOffset="49">280-490 0,'8'-18'47</inkml:trace>
  <inkml:trace contextRef="#ctx0" brushRef="#br0" timeOffset="50">304-397 0</inkml:trace>
  <inkml:trace contextRef="#ctx0" brushRef="#br0" timeOffset="51">296-274 0</inkml:trace>
  <inkml:trace contextRef="#ctx0" brushRef="#br0" timeOffset="52">227-162 0</inkml:trace>
  <inkml:trace contextRef="#ctx0" brushRef="#br0" timeOffset="53">273-39 0</inkml:trace>
  <inkml:trace contextRef="#ctx0" brushRef="#br0" timeOffset="54">304-143 0</inkml:trace>
  <inkml:trace contextRef="#ctx0" brushRef="#br0" timeOffset="55">173-359 0</inkml:trace>
  <inkml:trace contextRef="#ctx0" brushRef="#br0" timeOffset="56">195-284 0</inkml:trace>
  <inkml:trace contextRef="#ctx0" brushRef="#br0" timeOffset="57">141-453 0</inkml:trace>
  <inkml:trace contextRef="#ctx0" brushRef="#br0" timeOffset="58">80-471 0</inkml:trace>
  <inkml:trace contextRef="#ctx0" brushRef="#br0" timeOffset="59">18-471 0</inkml:trace>
  <inkml:trace contextRef="#ctx0" brushRef="#br0" timeOffset="60">-20-481 0</inkml:trace>
  <inkml:trace contextRef="#ctx0" brushRef="#br0" timeOffset="61">-13-368 0</inkml:trace>
  <inkml:trace contextRef="#ctx0" brushRef="#br0" timeOffset="62">-13-228 0</inkml:trace>
  <inkml:trace contextRef="#ctx0" brushRef="#br0" timeOffset="63">-36-162 0</inkml:trace>
  <inkml:trace contextRef="#ctx0" brushRef="#br0" timeOffset="64">-144-378 0</inkml:trace>
  <inkml:trace contextRef="#ctx0" brushRef="#br0" timeOffset="65">-90-247 0</inkml:trace>
  <inkml:trace contextRef="#ctx0" brushRef="#br0" timeOffset="66">-183-462 0</inkml:trace>
  <inkml:trace contextRef="#ctx0" brushRef="#br0" timeOffset="67">-244-518 0</inkml:trace>
  <inkml:trace contextRef="#ctx0" brushRef="#br0" timeOffset="68">-291-537 0</inkml:trace>
  <inkml:trace contextRef="#ctx0" brushRef="#br0" timeOffset="69">-283-443 0</inkml:trace>
  <inkml:trace contextRef="#ctx0" brushRef="#br0" timeOffset="70">-291-350 0</inkml:trace>
  <inkml:trace contextRef="#ctx0" brushRef="#br0" timeOffset="71">-291-313 0,'8'19'141</inkml:trace>
  <inkml:trace contextRef="#ctx0" brushRef="#br0" timeOffset="72">-291-189 0</inkml:trace>
  <inkml:trace contextRef="#ctx0" brushRef="#br0" timeOffset="73">-330-256 0</inkml:trace>
  <inkml:trace contextRef="#ctx0" brushRef="#br0" timeOffset="74">-353-321 0</inkml:trace>
  <inkml:trace contextRef="#ctx0" brushRef="#br0" timeOffset="75">-376-415 0</inkml:trace>
  <inkml:trace contextRef="#ctx0" brushRef="#br0" timeOffset="76">-414-471 0</inkml:trace>
  <inkml:trace contextRef="#ctx0" brushRef="#br0" timeOffset="77">-623 63 0</inkml:trace>
  <inkml:trace contextRef="#ctx0" brushRef="#br0" timeOffset="78">-59 91 0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7-09T17:25:41.063"/>
    </inkml:context>
    <inkml:brush xml:id="br0">
      <inkml:brushProperty name="width" value="0.1" units="cm"/>
      <inkml:brushProperty name="height" value="0.1" units="cm"/>
      <inkml:brushProperty name="fitToCurve" value="1"/>
    </inkml:brush>
  </inkml:definitions>
  <inkml:trace contextRef="#ctx0" brushRef="#br0">-665-471 0</inkml:trace>
  <inkml:trace contextRef="#ctx0" brushRef="#br0" timeOffset="1">-650-483 0</inkml:trace>
  <inkml:trace contextRef="#ctx0" brushRef="#br0" timeOffset="2">-513-523 0</inkml:trace>
  <inkml:trace contextRef="#ctx0" brushRef="#br0" timeOffset="3">-511-462 0</inkml:trace>
  <inkml:trace contextRef="#ctx0" brushRef="#br0" timeOffset="4">-511-496 0</inkml:trace>
  <inkml:trace contextRef="#ctx0" brushRef="#br0" timeOffset="5">-504-521 0</inkml:trace>
  <inkml:trace contextRef="#ctx0" brushRef="#br0" timeOffset="6">-496-478 0</inkml:trace>
  <inkml:trace contextRef="#ctx0" brushRef="#br0" timeOffset="7">-488-521 0</inkml:trace>
  <inkml:trace contextRef="#ctx0" brushRef="#br0" timeOffset="8">-517-447 0</inkml:trace>
  <inkml:trace contextRef="#ctx0" brushRef="#br0" timeOffset="9">-552-476 0</inkml:trace>
  <inkml:trace contextRef="#ctx0" brushRef="#br0" timeOffset="10">-544-499 0</inkml:trace>
  <inkml:trace contextRef="#ctx0" brushRef="#br0" timeOffset="11">-530-467 0</inkml:trace>
  <inkml:trace contextRef="#ctx0" brushRef="#br0" timeOffset="12">-561-492 0</inkml:trace>
  <inkml:trace contextRef="#ctx0" brushRef="#br0" timeOffset="13">-554-519 0</inkml:trace>
  <inkml:trace contextRef="#ctx0" brushRef="#br0" timeOffset="14">-571-474 0,'2'-2'31</inkml:trace>
  <inkml:trace contextRef="#ctx0" brushRef="#br0" timeOffset="15">-569-532 0</inkml:trace>
  <inkml:trace contextRef="#ctx0" brushRef="#br0" timeOffset="16">-579-514 0</inkml:trace>
  <inkml:trace contextRef="#ctx0" brushRef="#br0" timeOffset="17">-581-537 0</inkml:trace>
  <inkml:trace contextRef="#ctx0" brushRef="#br0" timeOffset="18">-581-492 0</inkml:trace>
  <inkml:trace contextRef="#ctx0" brushRef="#br0" timeOffset="19">-581-483 0,'2'5'141</inkml:trace>
  <inkml:trace contextRef="#ctx0" brushRef="#br0" timeOffset="20">-581-454 0</inkml:trace>
  <inkml:trace contextRef="#ctx0" brushRef="#br0" timeOffset="21">-590-469 0</inkml:trace>
  <inkml:trace contextRef="#ctx0" brushRef="#br0" timeOffset="22">-596-485 0</inkml:trace>
  <inkml:trace contextRef="#ctx0" brushRef="#br0" timeOffset="23">-604-483 0</inkml:trace>
  <inkml:trace contextRef="#ctx0" brushRef="#br0" timeOffset="24">-602-508 0</inkml:trace>
  <inkml:trace contextRef="#ctx0" brushRef="#br0" timeOffset="25">-631-494 0</inkml:trace>
  <inkml:trace contextRef="#ctx0" brushRef="#br0" timeOffset="26">-623-476 0</inkml:trace>
  <inkml:trace contextRef="#ctx0" brushRef="#br0" timeOffset="27">-617-512 0</inkml:trace>
  <inkml:trace contextRef="#ctx0" brushRef="#br0" timeOffset="28">-612-521 0</inkml:trace>
  <inkml:trace contextRef="#ctx0" brushRef="#br0" timeOffset="29">-473-517 0</inkml:trace>
  <inkml:trace contextRef="#ctx0" brushRef="#br0" timeOffset="30">-465-494 0</inkml:trace>
  <inkml:trace contextRef="#ctx0" brushRef="#br0" timeOffset="31">-459-476 0</inkml:trace>
  <inkml:trace contextRef="#ctx0" brushRef="#br0" timeOffset="32">-452-447 0</inkml:trace>
  <inkml:trace contextRef="#ctx0" brushRef="#br0" timeOffset="33">-438-526 0,'2'-4'47</inkml:trace>
  <inkml:trace contextRef="#ctx0" brushRef="#br0" timeOffset="34">-434-474 0</inkml:trace>
  <inkml:trace contextRef="#ctx0" brushRef="#br0" timeOffset="35">-432-503 0</inkml:trace>
  <inkml:trace contextRef="#ctx0" brushRef="#br0" timeOffset="36">-432-442 0</inkml:trace>
  <inkml:trace contextRef="#ctx0" brushRef="#br0" timeOffset="37">-418-535 0</inkml:trace>
  <inkml:trace contextRef="#ctx0" brushRef="#br0" timeOffset="38">-407-487 0</inkml:trace>
  <inkml:trace contextRef="#ctx0" brushRef="#br0" timeOffset="39">-394-517 0,'-4'-2'16</inkml:trace>
  <inkml:trace contextRef="#ctx0" brushRef="#br0" timeOffset="40">-392-494 0</inkml:trace>
  <inkml:trace contextRef="#ctx0" brushRef="#br0" timeOffset="41">-378-471 0</inkml:trace>
  <inkml:trace contextRef="#ctx0" brushRef="#br0" timeOffset="42">-359-465 0</inkml:trace>
  <inkml:trace contextRef="#ctx0" brushRef="#br0" timeOffset="43">-357-487 0</inkml:trace>
  <inkml:trace contextRef="#ctx0" brushRef="#br0" timeOffset="44">-349-505 0,'4'-3'31</inkml:trace>
  <inkml:trace contextRef="#ctx0" brushRef="#br0" timeOffset="45">-343-476 0</inkml:trace>
  <inkml:trace contextRef="#ctx0" brushRef="#br0" timeOffset="46">-677-438 0</inkml:trace>
  <inkml:trace contextRef="#ctx0" brushRef="#br0" timeOffset="47">-671-408 0</inkml:trace>
  <inkml:trace contextRef="#ctx0" brushRef="#br0" timeOffset="48">-664-393 0</inkml:trace>
  <inkml:trace contextRef="#ctx0" brushRef="#br0" timeOffset="49">-652-386 0</inkml:trace>
  <inkml:trace contextRef="#ctx0" brushRef="#br0" timeOffset="50">-631-388 0</inkml:trace>
  <inkml:trace contextRef="#ctx0" brushRef="#br0" timeOffset="51">-629-425 0</inkml:trace>
  <inkml:trace contextRef="#ctx0" brushRef="#br0" timeOffset="52">-629-449 0</inkml:trace>
  <inkml:trace contextRef="#ctx0" brushRef="#br0" timeOffset="53">-598-417 0</inkml:trace>
  <inkml:trace contextRef="#ctx0" brushRef="#br0" timeOffset="54">-596-399 0</inkml:trace>
  <inkml:trace contextRef="#ctx0" brushRef="#br0" timeOffset="55">-598-447 0</inkml:trace>
  <inkml:trace contextRef="#ctx0" brushRef="#br0" timeOffset="56">-588-379 0</inkml:trace>
  <inkml:trace contextRef="#ctx0" brushRef="#br0" timeOffset="57">-569-429 0</inkml:trace>
  <inkml:trace contextRef="#ctx0" brushRef="#br0" timeOffset="58">-567-445 0</inkml:trace>
  <inkml:trace contextRef="#ctx0" brushRef="#br0" timeOffset="59">-561-393 0</inkml:trace>
  <inkml:trace contextRef="#ctx0" brushRef="#br0" timeOffset="60">-550-458 0</inkml:trace>
  <inkml:trace contextRef="#ctx0" brushRef="#br0" timeOffset="61">-544-429 0</inkml:trace>
  <inkml:trace contextRef="#ctx0" brushRef="#br0" timeOffset="62">-536-402 0</inkml:trace>
  <inkml:trace contextRef="#ctx0" brushRef="#br0" timeOffset="63">-523-386 0</inkml:trace>
  <inkml:trace contextRef="#ctx0" brushRef="#br0" timeOffset="64">-509-388 0</inkml:trace>
  <inkml:trace contextRef="#ctx0" brushRef="#br0" timeOffset="65">-500-454 0</inkml:trace>
  <inkml:trace contextRef="#ctx0" brushRef="#br0" timeOffset="66">-498-422 0</inkml:trace>
  <inkml:trace contextRef="#ctx0" brushRef="#br0" timeOffset="67">-482-458 0</inkml:trace>
  <inkml:trace contextRef="#ctx0" brushRef="#br0" timeOffset="68">-473-438 0</inkml:trace>
  <inkml:trace contextRef="#ctx0" brushRef="#br0" timeOffset="69">-461-411 0</inkml:trace>
  <inkml:trace contextRef="#ctx0" brushRef="#br0" timeOffset="70">-440-399 0</inkml:trace>
  <inkml:trace contextRef="#ctx0" brushRef="#br0" timeOffset="71">-440-417 0</inkml:trace>
  <inkml:trace contextRef="#ctx0" brushRef="#br0" timeOffset="72">-426-425 0</inkml:trace>
  <inkml:trace contextRef="#ctx0" brushRef="#br0" timeOffset="73">-423-462 0</inkml:trace>
  <inkml:trace contextRef="#ctx0" brushRef="#br0" timeOffset="74">-390-454 0</inkml:trace>
  <inkml:trace contextRef="#ctx0" brushRef="#br0" timeOffset="75">-380-425 0</inkml:trace>
  <inkml:trace contextRef="#ctx0" brushRef="#br0" timeOffset="76">-370-402 0</inkml:trace>
  <inkml:trace contextRef="#ctx0" brushRef="#br0" timeOffset="77">-345-406 0</inkml:trace>
  <inkml:trace contextRef="#ctx0" brushRef="#br0" timeOffset="78">-343-442 0,'3'-3'110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7-09T17:25:40.984"/>
    </inkml:context>
    <inkml:brush xml:id="br0">
      <inkml:brushProperty name="width" value="0.1" units="cm"/>
      <inkml:brushProperty name="height" value="0.1" units="cm"/>
      <inkml:brushProperty name="fitToCurve" value="1"/>
    </inkml:brush>
  </inkml:definitions>
  <inkml:trace contextRef="#ctx0" brushRef="#br0">-629-483 0</inkml:trace>
  <inkml:trace contextRef="#ctx0" brushRef="#br0" timeOffset="1">-615-506 0</inkml:trace>
  <inkml:trace contextRef="#ctx0" brushRef="#br0" timeOffset="2">-649-469 0</inkml:trace>
  <inkml:trace contextRef="#ctx0" brushRef="#br0" timeOffset="3">-665-455 0</inkml:trace>
  <inkml:trace contextRef="#ctx0" brushRef="#br0" timeOffset="4">-677-413 0</inkml:trace>
  <inkml:trace contextRef="#ctx0" brushRef="#br0" timeOffset="5">-671-376 0</inkml:trace>
  <inkml:trace contextRef="#ctx0" brushRef="#br0" timeOffset="6">-651-348 0</inkml:trace>
  <inkml:trace contextRef="#ctx0" brushRef="#br0" timeOffset="7">-629-350 0</inkml:trace>
  <inkml:trace contextRef="#ctx0" brushRef="#br0" timeOffset="8">-627-396 0</inkml:trace>
  <inkml:trace contextRef="#ctx0" brushRef="#br0" timeOffset="9">-627-427 0</inkml:trace>
  <inkml:trace contextRef="#ctx0" brushRef="#br0" timeOffset="10">-621-461 0</inkml:trace>
  <inkml:trace contextRef="#ctx0" brushRef="#br0" timeOffset="11">-602-469 0</inkml:trace>
  <inkml:trace contextRef="#ctx0" brushRef="#br0" timeOffset="12">-595-424 0</inkml:trace>
  <inkml:trace contextRef="#ctx0" brushRef="#br0" timeOffset="13">-595-387 0</inkml:trace>
  <inkml:trace contextRef="#ctx0" brushRef="#br0" timeOffset="14">-594-365 0</inkml:trace>
  <inkml:trace contextRef="#ctx0" brushRef="#br0" timeOffset="15">-586-339 0</inkml:trace>
  <inkml:trace contextRef="#ctx0" brushRef="#br0" timeOffset="16">-565-401 0</inkml:trace>
  <inkml:trace contextRef="#ctx0" brushRef="#br0" timeOffset="17">-564-421 0</inkml:trace>
  <inkml:trace contextRef="#ctx0" brushRef="#br0" timeOffset="18">-568-458 0,'3'-3'31</inkml:trace>
  <inkml:trace contextRef="#ctx0" brushRef="#br0" timeOffset="19">-558-481 0</inkml:trace>
  <inkml:trace contextRef="#ctx0" brushRef="#br0" timeOffset="20">-548-461 0</inkml:trace>
  <inkml:trace contextRef="#ctx0" brushRef="#br0" timeOffset="21">-546-438 0</inkml:trace>
  <inkml:trace contextRef="#ctx0" brushRef="#br0" timeOffset="22">-540-401 0</inkml:trace>
  <inkml:trace contextRef="#ctx0" brushRef="#br0" timeOffset="23">-532-368 0</inkml:trace>
  <inkml:trace contextRef="#ctx0" brushRef="#br0" timeOffset="24">-558-356 0</inkml:trace>
  <inkml:trace contextRef="#ctx0" brushRef="#br0" timeOffset="25">-504-350 0</inkml:trace>
  <inkml:trace contextRef="#ctx0" brushRef="#br0" timeOffset="26">-492-393 0</inkml:trace>
  <inkml:trace contextRef="#ctx0" brushRef="#br0" timeOffset="27">-494-432 0</inkml:trace>
  <inkml:trace contextRef="#ctx0" brushRef="#br0" timeOffset="28">-490-464 0</inkml:trace>
  <inkml:trace contextRef="#ctx0" brushRef="#br0" timeOffset="29">-476-438 0</inkml:trace>
  <inkml:trace contextRef="#ctx0" brushRef="#br0" timeOffset="30">-466-413 0</inkml:trace>
  <inkml:trace contextRef="#ctx0" brushRef="#br0" timeOffset="31">-454-379 0</inkml:trace>
  <inkml:trace contextRef="#ctx0" brushRef="#br0" timeOffset="32">-432-365 0</inkml:trace>
  <inkml:trace contextRef="#ctx0" brushRef="#br0" timeOffset="33">-418-396 0</inkml:trace>
  <inkml:trace contextRef="#ctx0" brushRef="#br0" timeOffset="34">-415-444 0</inkml:trace>
  <inkml:trace contextRef="#ctx0" brushRef="#br0" timeOffset="35">-399-475 0</inkml:trace>
  <inkml:trace contextRef="#ctx0" brushRef="#br0" timeOffset="36">-381-432 0</inkml:trace>
  <inkml:trace contextRef="#ctx0" brushRef="#br0" timeOffset="37">-371-396 0</inkml:trace>
  <inkml:trace contextRef="#ctx0" brushRef="#br0" timeOffset="38">-361-368 0</inkml:trace>
  <inkml:trace contextRef="#ctx0" brushRef="#br0" timeOffset="39">-335-373 0</inkml:trace>
  <inkml:trace contextRef="#ctx0" brushRef="#br0" timeOffset="40">-333-418 0,'4'-3'110</inkml:trace>
  <inkml:trace contextRef="#ctx0" brushRef="#br0" timeOffset="41">-333-461 0</inkml:trace>
  <inkml:trace contextRef="#ctx0" brushRef="#br0" timeOffset="42">-339-497 0,'4'-3'31</inkml:trace>
  <inkml:trace contextRef="#ctx0" brushRef="#br0" timeOffset="43">-347-475 0</inkml:trace>
  <inkml:trace contextRef="#ctx0" brushRef="#br0" timeOffset="44">-349-446 0</inkml:trace>
  <inkml:trace contextRef="#ctx0" brushRef="#br0" timeOffset="45">-369-455 0</inkml:trace>
  <inkml:trace contextRef="#ctx0" brushRef="#br0" timeOffset="46">-383-483 0</inkml:trace>
  <inkml:trace contextRef="#ctx0" brushRef="#br0" timeOffset="47">-385-512 0,'-4'-2'16</inkml:trace>
  <inkml:trace contextRef="#ctx0" brushRef="#br0" timeOffset="48">-411-534 0</inkml:trace>
  <inkml:trace contextRef="#ctx0" brushRef="#br0" timeOffset="49">-431-523 0,'3'-5'47</inkml:trace>
  <inkml:trace contextRef="#ctx0" brushRef="#br0" timeOffset="50">-424-495 0</inkml:trace>
  <inkml:trace contextRef="#ctx0" brushRef="#br0" timeOffset="51">-426-458 0</inkml:trace>
  <inkml:trace contextRef="#ctx0" brushRef="#br0" timeOffset="52">-444-424 0</inkml:trace>
  <inkml:trace contextRef="#ctx0" brushRef="#br0" timeOffset="53">-432-387 0</inkml:trace>
  <inkml:trace contextRef="#ctx0" brushRef="#br0" timeOffset="54">-424-418 0</inkml:trace>
  <inkml:trace contextRef="#ctx0" brushRef="#br0" timeOffset="55">-458-483 0</inkml:trace>
  <inkml:trace contextRef="#ctx0" brushRef="#br0" timeOffset="56">-452-461 0</inkml:trace>
  <inkml:trace contextRef="#ctx0" brushRef="#br0" timeOffset="57">-466-512 0</inkml:trace>
  <inkml:trace contextRef="#ctx0" brushRef="#br0" timeOffset="58">-482-517 0</inkml:trace>
  <inkml:trace contextRef="#ctx0" brushRef="#br0" timeOffset="59">-498-517 0</inkml:trace>
  <inkml:trace contextRef="#ctx0" brushRef="#br0" timeOffset="60">-508-520 0</inkml:trace>
  <inkml:trace contextRef="#ctx0" brushRef="#br0" timeOffset="61">-506-486 0</inkml:trace>
  <inkml:trace contextRef="#ctx0" brushRef="#br0" timeOffset="62">-506-444 0</inkml:trace>
  <inkml:trace contextRef="#ctx0" brushRef="#br0" timeOffset="63">-512-424 0</inkml:trace>
  <inkml:trace contextRef="#ctx0" brushRef="#br0" timeOffset="64">-540-489 0</inkml:trace>
  <inkml:trace contextRef="#ctx0" brushRef="#br0" timeOffset="65">-526-449 0</inkml:trace>
  <inkml:trace contextRef="#ctx0" brushRef="#br0" timeOffset="66">-550-514 0</inkml:trace>
  <inkml:trace contextRef="#ctx0" brushRef="#br0" timeOffset="67">-565-531 0</inkml:trace>
  <inkml:trace contextRef="#ctx0" brushRef="#br0" timeOffset="68">-578-537 0</inkml:trace>
  <inkml:trace contextRef="#ctx0" brushRef="#br0" timeOffset="69">-576-509 0</inkml:trace>
  <inkml:trace contextRef="#ctx0" brushRef="#br0" timeOffset="70">-578-481 0</inkml:trace>
  <inkml:trace contextRef="#ctx0" brushRef="#br0" timeOffset="71">-578-469 0,'2'5'141</inkml:trace>
  <inkml:trace contextRef="#ctx0" brushRef="#br0" timeOffset="72">-578-432 0</inkml:trace>
  <inkml:trace contextRef="#ctx0" brushRef="#br0" timeOffset="73">-588-452 0</inkml:trace>
  <inkml:trace contextRef="#ctx0" brushRef="#br0" timeOffset="74">-594-472 0</inkml:trace>
  <inkml:trace contextRef="#ctx0" brushRef="#br0" timeOffset="75">-599-500 0</inkml:trace>
  <inkml:trace contextRef="#ctx0" brushRef="#br0" timeOffset="76">-609-517 0</inkml:trace>
  <inkml:trace contextRef="#ctx0" brushRef="#br0" timeOffset="77">-663-356 0</inkml:trace>
  <inkml:trace contextRef="#ctx0" brushRef="#br0" timeOffset="78">-518-348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7-09T17:50:02.640"/>
    </inkml:context>
    <inkml:brush xml:id="br0">
      <inkml:brushProperty name="width" value="0.1" units="cm"/>
      <inkml:brushProperty name="height" value="0.1" units="cm"/>
      <inkml:brushProperty name="fitToCurve" value="1"/>
    </inkml:brush>
  </inkml:definitions>
  <inkml:trace contextRef="#ctx0" brushRef="#br0">-634-333 0</inkml:trace>
  <inkml:trace contextRef="#ctx0" brushRef="#br0" timeOffset="1">-577-368 0</inkml:trace>
  <inkml:trace contextRef="#ctx0" brushRef="#br0" timeOffset="2">-69-495 0</inkml:trace>
  <inkml:trace contextRef="#ctx0" brushRef="#br0" timeOffset="3">-62-305 0</inkml:trace>
  <inkml:trace contextRef="#ctx0" brushRef="#br0" timeOffset="4">-62-410 0</inkml:trace>
  <inkml:trace contextRef="#ctx0" brushRef="#br0" timeOffset="5">-33-488 0</inkml:trace>
  <inkml:trace contextRef="#ctx0" brushRef="#br0" timeOffset="6">-4-354 0</inkml:trace>
  <inkml:trace contextRef="#ctx0" brushRef="#br0" timeOffset="7">24-488 0</inkml:trace>
  <inkml:trace contextRef="#ctx0" brushRef="#br0" timeOffset="8">-83-255 0</inkml:trace>
  <inkml:trace contextRef="#ctx0" brushRef="#br0" timeOffset="9">-212-347 0</inkml:trace>
  <inkml:trace contextRef="#ctx0" brushRef="#br0" timeOffset="10">-183-417 0</inkml:trace>
  <inkml:trace contextRef="#ctx0" brushRef="#br0" timeOffset="11">-133-319 0</inkml:trace>
  <inkml:trace contextRef="#ctx0" brushRef="#br0" timeOffset="12">-248-396 0</inkml:trace>
  <inkml:trace contextRef="#ctx0" brushRef="#br0" timeOffset="13">-219-481 0</inkml:trace>
  <inkml:trace contextRef="#ctx0" brushRef="#br0" timeOffset="14">-283-340 0,'7'-7'31</inkml:trace>
  <inkml:trace contextRef="#ctx0" brushRef="#br0" timeOffset="15">-276-523 0</inkml:trace>
  <inkml:trace contextRef="#ctx0" brushRef="#br0" timeOffset="16">-312-467 0</inkml:trace>
  <inkml:trace contextRef="#ctx0" brushRef="#br0" timeOffset="17">-319-537 0</inkml:trace>
  <inkml:trace contextRef="#ctx0" brushRef="#br0" timeOffset="18">-319-396 0</inkml:trace>
  <inkml:trace contextRef="#ctx0" brushRef="#br0" timeOffset="19">-319-368 0,'7'14'141</inkml:trace>
  <inkml:trace contextRef="#ctx0" brushRef="#br0" timeOffset="20">-319-276 0</inkml:trace>
  <inkml:trace contextRef="#ctx0" brushRef="#br0" timeOffset="21">-355-326 0</inkml:trace>
  <inkml:trace contextRef="#ctx0" brushRef="#br0" timeOffset="22">-376-375 0</inkml:trace>
  <inkml:trace contextRef="#ctx0" brushRef="#br0" timeOffset="23">-405-368 0</inkml:trace>
  <inkml:trace contextRef="#ctx0" brushRef="#br0" timeOffset="24">-398-446 0</inkml:trace>
  <inkml:trace contextRef="#ctx0" brushRef="#br0" timeOffset="25">-505-403 0</inkml:trace>
  <inkml:trace contextRef="#ctx0" brushRef="#br0" timeOffset="26">-477-347 0</inkml:trace>
  <inkml:trace contextRef="#ctx0" brushRef="#br0" timeOffset="27">-455-460 0</inkml:trace>
  <inkml:trace contextRef="#ctx0" brushRef="#br0" timeOffset="28">-434-488 0</inkml:trace>
  <inkml:trace contextRef="#ctx0" brushRef="#br0" timeOffset="29">81-474 0</inkml:trace>
  <inkml:trace contextRef="#ctx0" brushRef="#br0" timeOffset="30">110-403 0</inkml:trace>
  <inkml:trace contextRef="#ctx0" brushRef="#br0" timeOffset="31">132-347 0</inkml:trace>
  <inkml:trace contextRef="#ctx0" brushRef="#br0" timeOffset="32">160-255 0</inkml:trace>
  <inkml:trace contextRef="#ctx0" brushRef="#br0" timeOffset="33">210-502 0,'7'-14'47</inkml:trace>
  <inkml:trace contextRef="#ctx0" brushRef="#br0" timeOffset="34">225-340 0</inkml:trace>
  <inkml:trace contextRef="#ctx0" brushRef="#br0" timeOffset="35">232-431 0</inkml:trace>
  <inkml:trace contextRef="#ctx0" brushRef="#br0" timeOffset="36">232-241 0</inkml:trace>
  <inkml:trace contextRef="#ctx0" brushRef="#br0" timeOffset="37">282-530 0</inkml:trace>
  <inkml:trace contextRef="#ctx0" brushRef="#br0" timeOffset="38">325-382 0</inkml:trace>
  <inkml:trace contextRef="#ctx0" brushRef="#br0" timeOffset="39">375-474 0,'-15'-7'16</inkml:trace>
  <inkml:trace contextRef="#ctx0" brushRef="#br0" timeOffset="40">382-403 0</inkml:trace>
  <inkml:trace contextRef="#ctx0" brushRef="#br0" timeOffset="41">432-333 0</inkml:trace>
  <inkml:trace contextRef="#ctx0" brushRef="#br0" timeOffset="42">504-312 0</inkml:trace>
  <inkml:trace contextRef="#ctx0" brushRef="#br0" timeOffset="43">511-382 0</inkml:trace>
  <inkml:trace contextRef="#ctx0" brushRef="#br0" timeOffset="44">539-439 0,'15'-7'31</inkml:trace>
  <inkml:trace contextRef="#ctx0" brushRef="#br0" timeOffset="45">561-347 0</inkml:trace>
  <inkml:trace contextRef="#ctx0" brushRef="#br0" timeOffset="46">-677-227 0</inkml:trace>
  <inkml:trace contextRef="#ctx0" brushRef="#br0" timeOffset="47">-656-135 0</inkml:trace>
  <inkml:trace contextRef="#ctx0" brushRef="#br0" timeOffset="48">-627-86 0</inkml:trace>
  <inkml:trace contextRef="#ctx0" brushRef="#br0" timeOffset="49">-584-65 0</inkml:trace>
  <inkml:trace contextRef="#ctx0" brushRef="#br0" timeOffset="50">-505-72 0</inkml:trace>
  <inkml:trace contextRef="#ctx0" brushRef="#br0" timeOffset="51">-498-185 0</inkml:trace>
  <inkml:trace contextRef="#ctx0" brushRef="#br0" timeOffset="52">-498-262 0</inkml:trace>
  <inkml:trace contextRef="#ctx0" brushRef="#br0" timeOffset="53">-384-163 0</inkml:trace>
  <inkml:trace contextRef="#ctx0" brushRef="#br0" timeOffset="54">-376-107 0</inkml:trace>
  <inkml:trace contextRef="#ctx0" brushRef="#br0" timeOffset="55">-384-255 0</inkml:trace>
  <inkml:trace contextRef="#ctx0" brushRef="#br0" timeOffset="56">-348-44 0</inkml:trace>
  <inkml:trace contextRef="#ctx0" brushRef="#br0" timeOffset="57">-276-199 0</inkml:trace>
  <inkml:trace contextRef="#ctx0" brushRef="#br0" timeOffset="58">-269-248 0</inkml:trace>
  <inkml:trace contextRef="#ctx0" brushRef="#br0" timeOffset="59">-248-86 0</inkml:trace>
  <inkml:trace contextRef="#ctx0" brushRef="#br0" timeOffset="60">-205-291 0</inkml:trace>
  <inkml:trace contextRef="#ctx0" brushRef="#br0" timeOffset="61">-183-199 0</inkml:trace>
  <inkml:trace contextRef="#ctx0" brushRef="#br0" timeOffset="62">-155-114 0</inkml:trace>
  <inkml:trace contextRef="#ctx0" brushRef="#br0" timeOffset="63">-105-65 0</inkml:trace>
  <inkml:trace contextRef="#ctx0" brushRef="#br0" timeOffset="64">-55-72 0</inkml:trace>
  <inkml:trace contextRef="#ctx0" brushRef="#br0" timeOffset="65">-19-276 0</inkml:trace>
  <inkml:trace contextRef="#ctx0" brushRef="#br0" timeOffset="66">-12-178 0</inkml:trace>
  <inkml:trace contextRef="#ctx0" brushRef="#br0" timeOffset="67">46-291 0</inkml:trace>
  <inkml:trace contextRef="#ctx0" brushRef="#br0" timeOffset="68">81-227 0</inkml:trace>
  <inkml:trace contextRef="#ctx0" brushRef="#br0" timeOffset="69">124-142 0</inkml:trace>
  <inkml:trace contextRef="#ctx0" brushRef="#br0" timeOffset="70">203-107 0</inkml:trace>
  <inkml:trace contextRef="#ctx0" brushRef="#br0" timeOffset="71">203-163 0</inkml:trace>
  <inkml:trace contextRef="#ctx0" brushRef="#br0" timeOffset="72">253-185 0</inkml:trace>
  <inkml:trace contextRef="#ctx0" brushRef="#br0" timeOffset="73">267-305 0</inkml:trace>
  <inkml:trace contextRef="#ctx0" brushRef="#br0" timeOffset="74">389-276 0</inkml:trace>
  <inkml:trace contextRef="#ctx0" brushRef="#br0" timeOffset="75">425-185 0</inkml:trace>
  <inkml:trace contextRef="#ctx0" brushRef="#br0" timeOffset="76">461-114 0</inkml:trace>
  <inkml:trace contextRef="#ctx0" brushRef="#br0" timeOffset="77">554-128 0</inkml:trace>
  <inkml:trace contextRef="#ctx0" brushRef="#br0" timeOffset="78">561-241 0,'14'-7'110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7-09T17:50:02.561"/>
    </inkml:context>
    <inkml:brush xml:id="br0">
      <inkml:brushProperty name="width" value="0.1" units="cm"/>
      <inkml:brushProperty name="height" value="0.1" units="cm"/>
      <inkml:brushProperty name="fitToCurve" value="1"/>
    </inkml:brush>
  </inkml:definitions>
  <inkml:trace contextRef="#ctx0" brushRef="#br0">-499-370 0</inkml:trace>
  <inkml:trace contextRef="#ctx0" brushRef="#br0" timeOffset="1">-447-440 0</inkml:trace>
  <inkml:trace contextRef="#ctx0" brushRef="#br0" timeOffset="2">-573-326 0</inkml:trace>
  <inkml:trace contextRef="#ctx0" brushRef="#br0" timeOffset="3">-633-282 0</inkml:trace>
  <inkml:trace contextRef="#ctx0" brushRef="#br0" timeOffset="4">-677-150 0</inkml:trace>
  <inkml:trace contextRef="#ctx0" brushRef="#br0" timeOffset="5">-655-35 0</inkml:trace>
  <inkml:trace contextRef="#ctx0" brushRef="#br0" timeOffset="6">-581 53 0</inkml:trace>
  <inkml:trace contextRef="#ctx0" brushRef="#br0" timeOffset="7">-499 44 0</inkml:trace>
  <inkml:trace contextRef="#ctx0" brushRef="#br0" timeOffset="8">-492-97 0</inkml:trace>
  <inkml:trace contextRef="#ctx0" brushRef="#br0" timeOffset="9">-492-194 0</inkml:trace>
  <inkml:trace contextRef="#ctx0" brushRef="#br0" timeOffset="10">-470-299 0</inkml:trace>
  <inkml:trace contextRef="#ctx0" brushRef="#br0" timeOffset="11">-396-326 0</inkml:trace>
  <inkml:trace contextRef="#ctx0" brushRef="#br0" timeOffset="12">-373-185 0</inkml:trace>
  <inkml:trace contextRef="#ctx0" brushRef="#br0" timeOffset="13">-373-70 0</inkml:trace>
  <inkml:trace contextRef="#ctx0" brushRef="#br0" timeOffset="14">-366 0 0</inkml:trace>
  <inkml:trace contextRef="#ctx0" brushRef="#br0" timeOffset="15">-336 79 0</inkml:trace>
  <inkml:trace contextRef="#ctx0" brushRef="#br0" timeOffset="16">-262-114 0</inkml:trace>
  <inkml:trace contextRef="#ctx0" brushRef="#br0" timeOffset="17">-255-176 0</inkml:trace>
  <inkml:trace contextRef="#ctx0" brushRef="#br0" timeOffset="18">-270-290 0,'8'-9'31</inkml:trace>
  <inkml:trace contextRef="#ctx0" brushRef="#br0" timeOffset="19">-233-361 0</inkml:trace>
  <inkml:trace contextRef="#ctx0" brushRef="#br0" timeOffset="20">-196-299 0</inkml:trace>
  <inkml:trace contextRef="#ctx0" brushRef="#br0" timeOffset="21">-188-229 0</inkml:trace>
  <inkml:trace contextRef="#ctx0" brushRef="#br0" timeOffset="22">-166-114 0</inkml:trace>
  <inkml:trace contextRef="#ctx0" brushRef="#br0" timeOffset="23">-136-9 0</inkml:trace>
  <inkml:trace contextRef="#ctx0" brushRef="#br0" timeOffset="24">-233 26 0</inkml:trace>
  <inkml:trace contextRef="#ctx0" brushRef="#br0" timeOffset="25">-33 44 0</inkml:trace>
  <inkml:trace contextRef="#ctx0" brushRef="#br0" timeOffset="26">12-88 0</inkml:trace>
  <inkml:trace contextRef="#ctx0" brushRef="#br0" timeOffset="27">4-211 0</inkml:trace>
  <inkml:trace contextRef="#ctx0" brushRef="#br0" timeOffset="28">19-308 0</inkml:trace>
  <inkml:trace contextRef="#ctx0" brushRef="#br0" timeOffset="29">71-229 0</inkml:trace>
  <inkml:trace contextRef="#ctx0" brushRef="#br0" timeOffset="30">108-150 0</inkml:trace>
  <inkml:trace contextRef="#ctx0" brushRef="#br0" timeOffset="31">153-44 0</inkml:trace>
  <inkml:trace contextRef="#ctx0" brushRef="#br0" timeOffset="32">234 0 0</inkml:trace>
  <inkml:trace contextRef="#ctx0" brushRef="#br0" timeOffset="33">286-97 0</inkml:trace>
  <inkml:trace contextRef="#ctx0" brushRef="#br0" timeOffset="34">301-246 0</inkml:trace>
  <inkml:trace contextRef="#ctx0" brushRef="#br0" timeOffset="35">360-343 0</inkml:trace>
  <inkml:trace contextRef="#ctx0" brushRef="#br0" timeOffset="36">427-211 0</inkml:trace>
  <inkml:trace contextRef="#ctx0" brushRef="#br0" timeOffset="37">464-97 0</inkml:trace>
  <inkml:trace contextRef="#ctx0" brushRef="#br0" timeOffset="38">501-9 0</inkml:trace>
  <inkml:trace contextRef="#ctx0" brushRef="#br0" timeOffset="39">597-26 0</inkml:trace>
  <inkml:trace contextRef="#ctx0" brushRef="#br0" timeOffset="40">604-167 0,'15'-9'110</inkml:trace>
  <inkml:trace contextRef="#ctx0" brushRef="#br0" timeOffset="41">604-299 0</inkml:trace>
  <inkml:trace contextRef="#ctx0" brushRef="#br0" timeOffset="42">582-414 0,'15'-8'31</inkml:trace>
  <inkml:trace contextRef="#ctx0" brushRef="#br0" timeOffset="43">553-343 0</inkml:trace>
  <inkml:trace contextRef="#ctx0" brushRef="#br0" timeOffset="44">545-255 0</inkml:trace>
  <inkml:trace contextRef="#ctx0" brushRef="#br0" timeOffset="45">471-282 0</inkml:trace>
  <inkml:trace contextRef="#ctx0" brushRef="#br0" timeOffset="46">419-370 0</inkml:trace>
  <inkml:trace contextRef="#ctx0" brushRef="#br0" timeOffset="47">412-458 0,'-15'-8'16</inkml:trace>
  <inkml:trace contextRef="#ctx0" brushRef="#br0" timeOffset="48">315-528 0</inkml:trace>
  <inkml:trace contextRef="#ctx0" brushRef="#br0" timeOffset="49">241-493 0,'8'-17'47</inkml:trace>
  <inkml:trace contextRef="#ctx0" brushRef="#br0" timeOffset="50">264-405 0</inkml:trace>
  <inkml:trace contextRef="#ctx0" brushRef="#br0" timeOffset="51">256-290 0</inkml:trace>
  <inkml:trace contextRef="#ctx0" brushRef="#br0" timeOffset="52">190-185 0</inkml:trace>
  <inkml:trace contextRef="#ctx0" brushRef="#br0" timeOffset="53">234-70 0</inkml:trace>
  <inkml:trace contextRef="#ctx0" brushRef="#br0" timeOffset="54">264-167 0</inkml:trace>
  <inkml:trace contextRef="#ctx0" brushRef="#br0" timeOffset="55">138-370 0</inkml:trace>
  <inkml:trace contextRef="#ctx0" brushRef="#br0" timeOffset="56">160-299 0</inkml:trace>
  <inkml:trace contextRef="#ctx0" brushRef="#br0" timeOffset="57">108-458 0</inkml:trace>
  <inkml:trace contextRef="#ctx0" brushRef="#br0" timeOffset="58">49-475 0</inkml:trace>
  <inkml:trace contextRef="#ctx0" brushRef="#br0" timeOffset="59">-10-475 0</inkml:trace>
  <inkml:trace contextRef="#ctx0" brushRef="#br0" timeOffset="60">-47-484 0</inkml:trace>
  <inkml:trace contextRef="#ctx0" brushRef="#br0" timeOffset="61">-40-378 0</inkml:trace>
  <inkml:trace contextRef="#ctx0" brushRef="#br0" timeOffset="62">-40-246 0</inkml:trace>
  <inkml:trace contextRef="#ctx0" brushRef="#br0" timeOffset="63">-62-185 0</inkml:trace>
  <inkml:trace contextRef="#ctx0" brushRef="#br0" timeOffset="64">-166-387 0</inkml:trace>
  <inkml:trace contextRef="#ctx0" brushRef="#br0" timeOffset="65">-114-264 0</inkml:trace>
  <inkml:trace contextRef="#ctx0" brushRef="#br0" timeOffset="66">-203-466 0</inkml:trace>
  <inkml:trace contextRef="#ctx0" brushRef="#br0" timeOffset="67">-262-519 0</inkml:trace>
  <inkml:trace contextRef="#ctx0" brushRef="#br0" timeOffset="68">-307-537 0</inkml:trace>
  <inkml:trace contextRef="#ctx0" brushRef="#br0" timeOffset="69">-299-449 0</inkml:trace>
  <inkml:trace contextRef="#ctx0" brushRef="#br0" timeOffset="70">-307-361 0</inkml:trace>
  <inkml:trace contextRef="#ctx0" brushRef="#br0" timeOffset="71">-307-326 0,'8'18'141</inkml:trace>
  <inkml:trace contextRef="#ctx0" brushRef="#br0" timeOffset="72">-307-211 0</inkml:trace>
  <inkml:trace contextRef="#ctx0" brushRef="#br0" timeOffset="73">-344-273 0</inkml:trace>
  <inkml:trace contextRef="#ctx0" brushRef="#br0" timeOffset="74">-366-334 0</inkml:trace>
  <inkml:trace contextRef="#ctx0" brushRef="#br0" timeOffset="75">-388-422 0</inkml:trace>
  <inkml:trace contextRef="#ctx0" brushRef="#br0" timeOffset="76">-425-475 0</inkml:trace>
  <inkml:trace contextRef="#ctx0" brushRef="#br0" timeOffset="77">-625 26 0</inkml:trace>
  <inkml:trace contextRef="#ctx0" brushRef="#br0" timeOffset="78">-84 53 0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E16026-2145-4915-A19B-42ADF57AD401}" type="datetimeFigureOut">
              <a:rPr lang="en-US" smtClean="0"/>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29051-6B2F-423F-A0D1-A32B10A5A6AE}" type="slidenum">
              <a:rPr lang="en-US" smtClean="0"/>
              <a:t>‹#›</a:t>
            </a:fld>
            <a:endParaRPr lang="en-US"/>
          </a:p>
        </p:txBody>
      </p:sp>
    </p:spTree>
    <p:extLst>
      <p:ext uri="{BB962C8B-B14F-4D97-AF65-F5344CB8AC3E}">
        <p14:creationId xmlns:p14="http://schemas.microsoft.com/office/powerpoint/2010/main" val="14838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16026-2145-4915-A19B-42ADF57AD401}" type="datetimeFigureOut">
              <a:rPr lang="en-US" smtClean="0"/>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29051-6B2F-423F-A0D1-A32B10A5A6AE}" type="slidenum">
              <a:rPr lang="en-US" smtClean="0"/>
              <a:t>‹#›</a:t>
            </a:fld>
            <a:endParaRPr lang="en-US"/>
          </a:p>
        </p:txBody>
      </p:sp>
    </p:spTree>
    <p:extLst>
      <p:ext uri="{BB962C8B-B14F-4D97-AF65-F5344CB8AC3E}">
        <p14:creationId xmlns:p14="http://schemas.microsoft.com/office/powerpoint/2010/main" val="226016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16026-2145-4915-A19B-42ADF57AD401}" type="datetimeFigureOut">
              <a:rPr lang="en-US" smtClean="0"/>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29051-6B2F-423F-A0D1-A32B10A5A6AE}" type="slidenum">
              <a:rPr lang="en-US" smtClean="0"/>
              <a:t>‹#›</a:t>
            </a:fld>
            <a:endParaRPr lang="en-US"/>
          </a:p>
        </p:txBody>
      </p:sp>
    </p:spTree>
    <p:extLst>
      <p:ext uri="{BB962C8B-B14F-4D97-AF65-F5344CB8AC3E}">
        <p14:creationId xmlns:p14="http://schemas.microsoft.com/office/powerpoint/2010/main" val="151656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16026-2145-4915-A19B-42ADF57AD401}" type="datetimeFigureOut">
              <a:rPr lang="en-US" smtClean="0"/>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29051-6B2F-423F-A0D1-A32B10A5A6AE}" type="slidenum">
              <a:rPr lang="en-US" smtClean="0"/>
              <a:t>‹#›</a:t>
            </a:fld>
            <a:endParaRPr lang="en-US"/>
          </a:p>
        </p:txBody>
      </p:sp>
    </p:spTree>
    <p:extLst>
      <p:ext uri="{BB962C8B-B14F-4D97-AF65-F5344CB8AC3E}">
        <p14:creationId xmlns:p14="http://schemas.microsoft.com/office/powerpoint/2010/main" val="197455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E16026-2145-4915-A19B-42ADF57AD401}" type="datetimeFigureOut">
              <a:rPr lang="en-US" smtClean="0"/>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29051-6B2F-423F-A0D1-A32B10A5A6AE}" type="slidenum">
              <a:rPr lang="en-US" smtClean="0"/>
              <a:t>‹#›</a:t>
            </a:fld>
            <a:endParaRPr lang="en-US"/>
          </a:p>
        </p:txBody>
      </p:sp>
    </p:spTree>
    <p:extLst>
      <p:ext uri="{BB962C8B-B14F-4D97-AF65-F5344CB8AC3E}">
        <p14:creationId xmlns:p14="http://schemas.microsoft.com/office/powerpoint/2010/main" val="30774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E16026-2145-4915-A19B-42ADF57AD401}" type="datetimeFigureOut">
              <a:rPr lang="en-US" smtClean="0"/>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29051-6B2F-423F-A0D1-A32B10A5A6AE}" type="slidenum">
              <a:rPr lang="en-US" smtClean="0"/>
              <a:t>‹#›</a:t>
            </a:fld>
            <a:endParaRPr lang="en-US"/>
          </a:p>
        </p:txBody>
      </p:sp>
    </p:spTree>
    <p:extLst>
      <p:ext uri="{BB962C8B-B14F-4D97-AF65-F5344CB8AC3E}">
        <p14:creationId xmlns:p14="http://schemas.microsoft.com/office/powerpoint/2010/main" val="165959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E16026-2145-4915-A19B-42ADF57AD401}" type="datetimeFigureOut">
              <a:rPr lang="en-US" smtClean="0"/>
              <a:t>10-Jul-20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D29051-6B2F-423F-A0D1-A32B10A5A6AE}" type="slidenum">
              <a:rPr lang="en-US" smtClean="0"/>
              <a:t>‹#›</a:t>
            </a:fld>
            <a:endParaRPr lang="en-US"/>
          </a:p>
        </p:txBody>
      </p:sp>
    </p:spTree>
    <p:extLst>
      <p:ext uri="{BB962C8B-B14F-4D97-AF65-F5344CB8AC3E}">
        <p14:creationId xmlns:p14="http://schemas.microsoft.com/office/powerpoint/2010/main" val="33515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E16026-2145-4915-A19B-42ADF57AD401}" type="datetimeFigureOut">
              <a:rPr lang="en-US" smtClean="0"/>
              <a:t>10-Jul-20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D29051-6B2F-423F-A0D1-A32B10A5A6AE}" type="slidenum">
              <a:rPr lang="en-US" smtClean="0"/>
              <a:t>‹#›</a:t>
            </a:fld>
            <a:endParaRPr lang="en-US"/>
          </a:p>
        </p:txBody>
      </p:sp>
    </p:spTree>
    <p:extLst>
      <p:ext uri="{BB962C8B-B14F-4D97-AF65-F5344CB8AC3E}">
        <p14:creationId xmlns:p14="http://schemas.microsoft.com/office/powerpoint/2010/main" val="3807317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16026-2145-4915-A19B-42ADF57AD401}" type="datetimeFigureOut">
              <a:rPr lang="en-US" smtClean="0"/>
              <a:t>10-Jul-20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D29051-6B2F-423F-A0D1-A32B10A5A6AE}" type="slidenum">
              <a:rPr lang="en-US" smtClean="0"/>
              <a:t>‹#›</a:t>
            </a:fld>
            <a:endParaRPr lang="en-US"/>
          </a:p>
        </p:txBody>
      </p:sp>
    </p:spTree>
    <p:extLst>
      <p:ext uri="{BB962C8B-B14F-4D97-AF65-F5344CB8AC3E}">
        <p14:creationId xmlns:p14="http://schemas.microsoft.com/office/powerpoint/2010/main" val="51823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E16026-2145-4915-A19B-42ADF57AD401}" type="datetimeFigureOut">
              <a:rPr lang="en-US" smtClean="0"/>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29051-6B2F-423F-A0D1-A32B10A5A6AE}" type="slidenum">
              <a:rPr lang="en-US" smtClean="0"/>
              <a:t>‹#›</a:t>
            </a:fld>
            <a:endParaRPr lang="en-US"/>
          </a:p>
        </p:txBody>
      </p:sp>
    </p:spTree>
    <p:extLst>
      <p:ext uri="{BB962C8B-B14F-4D97-AF65-F5344CB8AC3E}">
        <p14:creationId xmlns:p14="http://schemas.microsoft.com/office/powerpoint/2010/main" val="2518384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E16026-2145-4915-A19B-42ADF57AD401}" type="datetimeFigureOut">
              <a:rPr lang="en-US" smtClean="0"/>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29051-6B2F-423F-A0D1-A32B10A5A6AE}" type="slidenum">
              <a:rPr lang="en-US" smtClean="0"/>
              <a:t>‹#›</a:t>
            </a:fld>
            <a:endParaRPr lang="en-US"/>
          </a:p>
        </p:txBody>
      </p:sp>
    </p:spTree>
    <p:extLst>
      <p:ext uri="{BB962C8B-B14F-4D97-AF65-F5344CB8AC3E}">
        <p14:creationId xmlns:p14="http://schemas.microsoft.com/office/powerpoint/2010/main" val="363952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16026-2145-4915-A19B-42ADF57AD401}" type="datetimeFigureOut">
              <a:rPr lang="en-US" smtClean="0"/>
              <a:t>10-Jul-20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29051-6B2F-423F-A0D1-A32B10A5A6AE}" type="slidenum">
              <a:rPr lang="en-US" smtClean="0"/>
              <a:t>‹#›</a:t>
            </a:fld>
            <a:endParaRPr lang="en-US"/>
          </a:p>
        </p:txBody>
      </p:sp>
    </p:spTree>
    <p:extLst>
      <p:ext uri="{BB962C8B-B14F-4D97-AF65-F5344CB8AC3E}">
        <p14:creationId xmlns:p14="http://schemas.microsoft.com/office/powerpoint/2010/main" val="2944375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2.xml"/><Relationship Id="rId7" Type="http://schemas.openxmlformats.org/officeDocument/2006/relationships/image" Target="../media/image12.emf"/><Relationship Id="rId2" Type="http://schemas.openxmlformats.org/officeDocument/2006/relationships/customXml" Target="../ink/ink1.xml"/><Relationship Id="rId1" Type="http://schemas.openxmlformats.org/officeDocument/2006/relationships/slideLayout" Target="../slideLayouts/slideLayout7.xml"/><Relationship Id="rId9" Type="http://schemas.openxmlformats.org/officeDocument/2006/relationships/image" Target="../media/image1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3.xml"/><Relationship Id="rId7"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7.xml"/><Relationship Id="rId9" Type="http://schemas.openxmlformats.org/officeDocument/2006/relationships/image" Target="../media/image1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customXml" Target="../ink/ink6.xml"/><Relationship Id="rId7" Type="http://schemas.openxmlformats.org/officeDocument/2006/relationships/image" Target="../media/image120.emf"/><Relationship Id="rId2" Type="http://schemas.openxmlformats.org/officeDocument/2006/relationships/customXml" Target="../ink/ink5.xml"/><Relationship Id="rId1" Type="http://schemas.openxmlformats.org/officeDocument/2006/relationships/slideLayout" Target="../slideLayouts/slideLayout7.xml"/><Relationship Id="rId9" Type="http://schemas.openxmlformats.org/officeDocument/2006/relationships/image" Target="../media/image1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72844" y="213317"/>
            <a:ext cx="4778606" cy="6465412"/>
            <a:chOff x="2240477" y="570271"/>
            <a:chExt cx="4584033" cy="6076335"/>
          </a:xfrm>
        </p:grpSpPr>
        <p:sp>
          <p:nvSpPr>
            <p:cNvPr id="5" name="Oval 4"/>
            <p:cNvSpPr/>
            <p:nvPr/>
          </p:nvSpPr>
          <p:spPr>
            <a:xfrm>
              <a:off x="2753031" y="845575"/>
              <a:ext cx="3588775" cy="5289753"/>
            </a:xfrm>
            <a:prstGeom prst="ellipse">
              <a:avLst/>
            </a:prstGeom>
            <a:solidFill>
              <a:schemeClr val="accent5">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6" name="Freeform 5"/>
            <p:cNvSpPr/>
            <p:nvPr/>
          </p:nvSpPr>
          <p:spPr>
            <a:xfrm>
              <a:off x="6420009" y="1995948"/>
              <a:ext cx="404501" cy="2096118"/>
            </a:xfrm>
            <a:custGeom>
              <a:avLst/>
              <a:gdLst>
                <a:gd name="connsiteX0" fmla="*/ 256094 w 404501"/>
                <a:gd name="connsiteY0" fmla="*/ 0 h 2096118"/>
                <a:gd name="connsiteX1" fmla="*/ 79114 w 404501"/>
                <a:gd name="connsiteY1" fmla="*/ 216310 h 2096118"/>
                <a:gd name="connsiteX2" fmla="*/ 456 w 404501"/>
                <a:gd name="connsiteY2" fmla="*/ 540775 h 2096118"/>
                <a:gd name="connsiteX3" fmla="*/ 49617 w 404501"/>
                <a:gd name="connsiteY3" fmla="*/ 1140542 h 2096118"/>
                <a:gd name="connsiteX4" fmla="*/ 108610 w 404501"/>
                <a:gd name="connsiteY4" fmla="*/ 1622323 h 2096118"/>
                <a:gd name="connsiteX5" fmla="*/ 206933 w 404501"/>
                <a:gd name="connsiteY5" fmla="*/ 1907458 h 2096118"/>
                <a:gd name="connsiteX6" fmla="*/ 383914 w 404501"/>
                <a:gd name="connsiteY6" fmla="*/ 2084439 h 2096118"/>
                <a:gd name="connsiteX7" fmla="*/ 393746 w 404501"/>
                <a:gd name="connsiteY7" fmla="*/ 2064775 h 209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01" h="2096118">
                  <a:moveTo>
                    <a:pt x="256094" y="0"/>
                  </a:moveTo>
                  <a:cubicBezTo>
                    <a:pt x="188907" y="63090"/>
                    <a:pt x="121720" y="126181"/>
                    <a:pt x="79114" y="216310"/>
                  </a:cubicBezTo>
                  <a:cubicBezTo>
                    <a:pt x="36508" y="306439"/>
                    <a:pt x="5372" y="386736"/>
                    <a:pt x="456" y="540775"/>
                  </a:cubicBezTo>
                  <a:cubicBezTo>
                    <a:pt x="-4460" y="694814"/>
                    <a:pt x="31591" y="960284"/>
                    <a:pt x="49617" y="1140542"/>
                  </a:cubicBezTo>
                  <a:cubicBezTo>
                    <a:pt x="67643" y="1320800"/>
                    <a:pt x="82391" y="1494504"/>
                    <a:pt x="108610" y="1622323"/>
                  </a:cubicBezTo>
                  <a:cubicBezTo>
                    <a:pt x="134829" y="1750142"/>
                    <a:pt x="161049" y="1830439"/>
                    <a:pt x="206933" y="1907458"/>
                  </a:cubicBezTo>
                  <a:cubicBezTo>
                    <a:pt x="252817" y="1984477"/>
                    <a:pt x="352779" y="2058220"/>
                    <a:pt x="383914" y="2084439"/>
                  </a:cubicBezTo>
                  <a:cubicBezTo>
                    <a:pt x="415049" y="2110658"/>
                    <a:pt x="404397" y="2087716"/>
                    <a:pt x="393746" y="206477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Freeform 6"/>
            <p:cNvSpPr/>
            <p:nvPr/>
          </p:nvSpPr>
          <p:spPr>
            <a:xfrm rot="11027789">
              <a:off x="2240477" y="2669458"/>
              <a:ext cx="404501" cy="2096118"/>
            </a:xfrm>
            <a:custGeom>
              <a:avLst/>
              <a:gdLst>
                <a:gd name="connsiteX0" fmla="*/ 256094 w 404501"/>
                <a:gd name="connsiteY0" fmla="*/ 0 h 2096118"/>
                <a:gd name="connsiteX1" fmla="*/ 79114 w 404501"/>
                <a:gd name="connsiteY1" fmla="*/ 216310 h 2096118"/>
                <a:gd name="connsiteX2" fmla="*/ 456 w 404501"/>
                <a:gd name="connsiteY2" fmla="*/ 540775 h 2096118"/>
                <a:gd name="connsiteX3" fmla="*/ 49617 w 404501"/>
                <a:gd name="connsiteY3" fmla="*/ 1140542 h 2096118"/>
                <a:gd name="connsiteX4" fmla="*/ 108610 w 404501"/>
                <a:gd name="connsiteY4" fmla="*/ 1622323 h 2096118"/>
                <a:gd name="connsiteX5" fmla="*/ 206933 w 404501"/>
                <a:gd name="connsiteY5" fmla="*/ 1907458 h 2096118"/>
                <a:gd name="connsiteX6" fmla="*/ 383914 w 404501"/>
                <a:gd name="connsiteY6" fmla="*/ 2084439 h 2096118"/>
                <a:gd name="connsiteX7" fmla="*/ 393746 w 404501"/>
                <a:gd name="connsiteY7" fmla="*/ 2064775 h 209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01" h="2096118">
                  <a:moveTo>
                    <a:pt x="256094" y="0"/>
                  </a:moveTo>
                  <a:cubicBezTo>
                    <a:pt x="188907" y="63090"/>
                    <a:pt x="121720" y="126181"/>
                    <a:pt x="79114" y="216310"/>
                  </a:cubicBezTo>
                  <a:cubicBezTo>
                    <a:pt x="36508" y="306439"/>
                    <a:pt x="5372" y="386736"/>
                    <a:pt x="456" y="540775"/>
                  </a:cubicBezTo>
                  <a:cubicBezTo>
                    <a:pt x="-4460" y="694814"/>
                    <a:pt x="31591" y="960284"/>
                    <a:pt x="49617" y="1140542"/>
                  </a:cubicBezTo>
                  <a:cubicBezTo>
                    <a:pt x="67643" y="1320800"/>
                    <a:pt x="82391" y="1494504"/>
                    <a:pt x="108610" y="1622323"/>
                  </a:cubicBezTo>
                  <a:cubicBezTo>
                    <a:pt x="134829" y="1750142"/>
                    <a:pt x="161049" y="1830439"/>
                    <a:pt x="206933" y="1907458"/>
                  </a:cubicBezTo>
                  <a:cubicBezTo>
                    <a:pt x="252817" y="1984477"/>
                    <a:pt x="352779" y="2058220"/>
                    <a:pt x="383914" y="2084439"/>
                  </a:cubicBezTo>
                  <a:cubicBezTo>
                    <a:pt x="415049" y="2110658"/>
                    <a:pt x="404397" y="2087716"/>
                    <a:pt x="393746" y="206477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Freeform 7"/>
            <p:cNvSpPr/>
            <p:nvPr/>
          </p:nvSpPr>
          <p:spPr>
            <a:xfrm>
              <a:off x="2379406" y="757084"/>
              <a:ext cx="1101905" cy="1710813"/>
            </a:xfrm>
            <a:custGeom>
              <a:avLst/>
              <a:gdLst>
                <a:gd name="connsiteX0" fmla="*/ 1061884 w 1101905"/>
                <a:gd name="connsiteY0" fmla="*/ 0 h 1710813"/>
                <a:gd name="connsiteX1" fmla="*/ 1101213 w 1101905"/>
                <a:gd name="connsiteY1" fmla="*/ 245806 h 1710813"/>
                <a:gd name="connsiteX2" fmla="*/ 1032388 w 1101905"/>
                <a:gd name="connsiteY2" fmla="*/ 432619 h 1710813"/>
                <a:gd name="connsiteX3" fmla="*/ 550607 w 1101905"/>
                <a:gd name="connsiteY3" fmla="*/ 1120877 h 1710813"/>
                <a:gd name="connsiteX4" fmla="*/ 334297 w 1101905"/>
                <a:gd name="connsiteY4" fmla="*/ 1514168 h 1710813"/>
                <a:gd name="connsiteX5" fmla="*/ 127820 w 1101905"/>
                <a:gd name="connsiteY5" fmla="*/ 1651819 h 1710813"/>
                <a:gd name="connsiteX6" fmla="*/ 0 w 1101905"/>
                <a:gd name="connsiteY6" fmla="*/ 1710813 h 1710813"/>
                <a:gd name="connsiteX7" fmla="*/ 0 w 1101905"/>
                <a:gd name="connsiteY7" fmla="*/ 1710813 h 1710813"/>
                <a:gd name="connsiteX8" fmla="*/ 0 w 1101905"/>
                <a:gd name="connsiteY8" fmla="*/ 1710813 h 17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905" h="1710813">
                  <a:moveTo>
                    <a:pt x="1061884" y="0"/>
                  </a:moveTo>
                  <a:cubicBezTo>
                    <a:pt x="1084006" y="86851"/>
                    <a:pt x="1106129" y="173703"/>
                    <a:pt x="1101213" y="245806"/>
                  </a:cubicBezTo>
                  <a:cubicBezTo>
                    <a:pt x="1096297" y="317909"/>
                    <a:pt x="1124156" y="286774"/>
                    <a:pt x="1032388" y="432619"/>
                  </a:cubicBezTo>
                  <a:cubicBezTo>
                    <a:pt x="940620" y="578464"/>
                    <a:pt x="666955" y="940619"/>
                    <a:pt x="550607" y="1120877"/>
                  </a:cubicBezTo>
                  <a:cubicBezTo>
                    <a:pt x="434258" y="1301135"/>
                    <a:pt x="404761" y="1425678"/>
                    <a:pt x="334297" y="1514168"/>
                  </a:cubicBezTo>
                  <a:cubicBezTo>
                    <a:pt x="263832" y="1602658"/>
                    <a:pt x="183536" y="1619045"/>
                    <a:pt x="127820" y="1651819"/>
                  </a:cubicBezTo>
                  <a:cubicBezTo>
                    <a:pt x="72104" y="1684593"/>
                    <a:pt x="0" y="1710813"/>
                    <a:pt x="0" y="1710813"/>
                  </a:cubicBezTo>
                  <a:lnTo>
                    <a:pt x="0" y="1710813"/>
                  </a:lnTo>
                  <a:lnTo>
                    <a:pt x="0" y="1710813"/>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Freeform 8"/>
            <p:cNvSpPr/>
            <p:nvPr/>
          </p:nvSpPr>
          <p:spPr>
            <a:xfrm>
              <a:off x="3510116" y="570271"/>
              <a:ext cx="1887794" cy="259385"/>
            </a:xfrm>
            <a:custGeom>
              <a:avLst/>
              <a:gdLst>
                <a:gd name="connsiteX0" fmla="*/ 0 w 1887794"/>
                <a:gd name="connsiteY0" fmla="*/ 137652 h 259385"/>
                <a:gd name="connsiteX1" fmla="*/ 235974 w 1887794"/>
                <a:gd name="connsiteY1" fmla="*/ 255639 h 259385"/>
                <a:gd name="connsiteX2" fmla="*/ 550607 w 1887794"/>
                <a:gd name="connsiteY2" fmla="*/ 226142 h 259385"/>
                <a:gd name="connsiteX3" fmla="*/ 875071 w 1887794"/>
                <a:gd name="connsiteY3" fmla="*/ 186813 h 259385"/>
                <a:gd name="connsiteX4" fmla="*/ 1209368 w 1887794"/>
                <a:gd name="connsiteY4" fmla="*/ 147484 h 259385"/>
                <a:gd name="connsiteX5" fmla="*/ 1474839 w 1887794"/>
                <a:gd name="connsiteY5" fmla="*/ 186813 h 259385"/>
                <a:gd name="connsiteX6" fmla="*/ 1700981 w 1887794"/>
                <a:gd name="connsiteY6" fmla="*/ 127819 h 259385"/>
                <a:gd name="connsiteX7" fmla="*/ 1887794 w 1887794"/>
                <a:gd name="connsiteY7" fmla="*/ 0 h 259385"/>
                <a:gd name="connsiteX8" fmla="*/ 1887794 w 1887794"/>
                <a:gd name="connsiteY8" fmla="*/ 0 h 25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7794" h="259385">
                  <a:moveTo>
                    <a:pt x="0" y="137652"/>
                  </a:moveTo>
                  <a:cubicBezTo>
                    <a:pt x="72103" y="189271"/>
                    <a:pt x="144206" y="240891"/>
                    <a:pt x="235974" y="255639"/>
                  </a:cubicBezTo>
                  <a:cubicBezTo>
                    <a:pt x="327742" y="270387"/>
                    <a:pt x="444091" y="237613"/>
                    <a:pt x="550607" y="226142"/>
                  </a:cubicBezTo>
                  <a:cubicBezTo>
                    <a:pt x="657123" y="214671"/>
                    <a:pt x="875071" y="186813"/>
                    <a:pt x="875071" y="186813"/>
                  </a:cubicBezTo>
                  <a:cubicBezTo>
                    <a:pt x="984865" y="173703"/>
                    <a:pt x="1109407" y="147484"/>
                    <a:pt x="1209368" y="147484"/>
                  </a:cubicBezTo>
                  <a:cubicBezTo>
                    <a:pt x="1309329" y="147484"/>
                    <a:pt x="1392904" y="190090"/>
                    <a:pt x="1474839" y="186813"/>
                  </a:cubicBezTo>
                  <a:cubicBezTo>
                    <a:pt x="1556774" y="183536"/>
                    <a:pt x="1632155" y="158954"/>
                    <a:pt x="1700981" y="127819"/>
                  </a:cubicBezTo>
                  <a:cubicBezTo>
                    <a:pt x="1769807" y="96684"/>
                    <a:pt x="1887794" y="0"/>
                    <a:pt x="1887794" y="0"/>
                  </a:cubicBezTo>
                  <a:lnTo>
                    <a:pt x="1887794"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Freeform 9"/>
            <p:cNvSpPr/>
            <p:nvPr/>
          </p:nvSpPr>
          <p:spPr>
            <a:xfrm>
              <a:off x="5463552" y="668594"/>
              <a:ext cx="1183054" cy="1288971"/>
            </a:xfrm>
            <a:custGeom>
              <a:avLst/>
              <a:gdLst>
                <a:gd name="connsiteX0" fmla="*/ 22848 w 1183054"/>
                <a:gd name="connsiteY0" fmla="*/ 0 h 1288971"/>
                <a:gd name="connsiteX1" fmla="*/ 3183 w 1183054"/>
                <a:gd name="connsiteY1" fmla="*/ 186812 h 1288971"/>
                <a:gd name="connsiteX2" fmla="*/ 81842 w 1183054"/>
                <a:gd name="connsiteY2" fmla="*/ 373625 h 1288971"/>
                <a:gd name="connsiteX3" fmla="*/ 327648 w 1183054"/>
                <a:gd name="connsiteY3" fmla="*/ 658761 h 1288971"/>
                <a:gd name="connsiteX4" fmla="*/ 563622 w 1183054"/>
                <a:gd name="connsiteY4" fmla="*/ 953729 h 1288971"/>
                <a:gd name="connsiteX5" fmla="*/ 720938 w 1183054"/>
                <a:gd name="connsiteY5" fmla="*/ 1189703 h 1288971"/>
                <a:gd name="connsiteX6" fmla="*/ 838925 w 1183054"/>
                <a:gd name="connsiteY6" fmla="*/ 1278193 h 1288971"/>
                <a:gd name="connsiteX7" fmla="*/ 1094564 w 1183054"/>
                <a:gd name="connsiteY7" fmla="*/ 1288025 h 1288971"/>
                <a:gd name="connsiteX8" fmla="*/ 1183054 w 1183054"/>
                <a:gd name="connsiteY8" fmla="*/ 1288025 h 128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054" h="1288971">
                  <a:moveTo>
                    <a:pt x="22848" y="0"/>
                  </a:moveTo>
                  <a:cubicBezTo>
                    <a:pt x="8099" y="62270"/>
                    <a:pt x="-6649" y="124541"/>
                    <a:pt x="3183" y="186812"/>
                  </a:cubicBezTo>
                  <a:cubicBezTo>
                    <a:pt x="13015" y="249083"/>
                    <a:pt x="27765" y="294967"/>
                    <a:pt x="81842" y="373625"/>
                  </a:cubicBezTo>
                  <a:cubicBezTo>
                    <a:pt x="135919" y="452283"/>
                    <a:pt x="247351" y="562077"/>
                    <a:pt x="327648" y="658761"/>
                  </a:cubicBezTo>
                  <a:cubicBezTo>
                    <a:pt x="407945" y="755445"/>
                    <a:pt x="498074" y="865239"/>
                    <a:pt x="563622" y="953729"/>
                  </a:cubicBezTo>
                  <a:cubicBezTo>
                    <a:pt x="629170" y="1042219"/>
                    <a:pt x="675054" y="1135626"/>
                    <a:pt x="720938" y="1189703"/>
                  </a:cubicBezTo>
                  <a:cubicBezTo>
                    <a:pt x="766822" y="1243780"/>
                    <a:pt x="776654" y="1261806"/>
                    <a:pt x="838925" y="1278193"/>
                  </a:cubicBezTo>
                  <a:cubicBezTo>
                    <a:pt x="901196" y="1294580"/>
                    <a:pt x="1037209" y="1286386"/>
                    <a:pt x="1094564" y="1288025"/>
                  </a:cubicBezTo>
                  <a:cubicBezTo>
                    <a:pt x="1151919" y="1289664"/>
                    <a:pt x="1167486" y="1288844"/>
                    <a:pt x="1183054" y="128802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Freeform 10"/>
            <p:cNvSpPr/>
            <p:nvPr/>
          </p:nvSpPr>
          <p:spPr>
            <a:xfrm>
              <a:off x="2349910" y="4850309"/>
              <a:ext cx="2418735" cy="1796297"/>
            </a:xfrm>
            <a:custGeom>
              <a:avLst/>
              <a:gdLst>
                <a:gd name="connsiteX0" fmla="*/ 0 w 2418735"/>
                <a:gd name="connsiteY0" fmla="*/ 26491 h 1796297"/>
                <a:gd name="connsiteX1" fmla="*/ 353961 w 2418735"/>
                <a:gd name="connsiteY1" fmla="*/ 26491 h 1796297"/>
                <a:gd name="connsiteX2" fmla="*/ 530942 w 2418735"/>
                <a:gd name="connsiteY2" fmla="*/ 301794 h 1796297"/>
                <a:gd name="connsiteX3" fmla="*/ 747251 w 2418735"/>
                <a:gd name="connsiteY3" fmla="*/ 675420 h 1796297"/>
                <a:gd name="connsiteX4" fmla="*/ 1120877 w 2418735"/>
                <a:gd name="connsiteY4" fmla="*/ 1058878 h 1796297"/>
                <a:gd name="connsiteX5" fmla="*/ 1494503 w 2418735"/>
                <a:gd name="connsiteY5" fmla="*/ 1285020 h 1796297"/>
                <a:gd name="connsiteX6" fmla="*/ 1730477 w 2418735"/>
                <a:gd name="connsiteY6" fmla="*/ 1383343 h 1796297"/>
                <a:gd name="connsiteX7" fmla="*/ 2084438 w 2418735"/>
                <a:gd name="connsiteY7" fmla="*/ 1452168 h 1796297"/>
                <a:gd name="connsiteX8" fmla="*/ 2290916 w 2418735"/>
                <a:gd name="connsiteY8" fmla="*/ 1648814 h 1796297"/>
                <a:gd name="connsiteX9" fmla="*/ 2418735 w 2418735"/>
                <a:gd name="connsiteY9" fmla="*/ 1796297 h 179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8735" h="1796297">
                  <a:moveTo>
                    <a:pt x="0" y="26491"/>
                  </a:moveTo>
                  <a:cubicBezTo>
                    <a:pt x="132735" y="3549"/>
                    <a:pt x="265471" y="-19393"/>
                    <a:pt x="353961" y="26491"/>
                  </a:cubicBezTo>
                  <a:cubicBezTo>
                    <a:pt x="442451" y="72375"/>
                    <a:pt x="465394" y="193639"/>
                    <a:pt x="530942" y="301794"/>
                  </a:cubicBezTo>
                  <a:cubicBezTo>
                    <a:pt x="596490" y="409949"/>
                    <a:pt x="648928" y="549239"/>
                    <a:pt x="747251" y="675420"/>
                  </a:cubicBezTo>
                  <a:cubicBezTo>
                    <a:pt x="845574" y="801601"/>
                    <a:pt x="996335" y="957278"/>
                    <a:pt x="1120877" y="1058878"/>
                  </a:cubicBezTo>
                  <a:cubicBezTo>
                    <a:pt x="1245419" y="1160478"/>
                    <a:pt x="1392903" y="1230943"/>
                    <a:pt x="1494503" y="1285020"/>
                  </a:cubicBezTo>
                  <a:cubicBezTo>
                    <a:pt x="1596103" y="1339097"/>
                    <a:pt x="1632155" y="1355485"/>
                    <a:pt x="1730477" y="1383343"/>
                  </a:cubicBezTo>
                  <a:cubicBezTo>
                    <a:pt x="1828799" y="1411201"/>
                    <a:pt x="1991032" y="1407923"/>
                    <a:pt x="2084438" y="1452168"/>
                  </a:cubicBezTo>
                  <a:cubicBezTo>
                    <a:pt x="2177845" y="1496413"/>
                    <a:pt x="2235200" y="1591459"/>
                    <a:pt x="2290916" y="1648814"/>
                  </a:cubicBezTo>
                  <a:cubicBezTo>
                    <a:pt x="2346632" y="1706169"/>
                    <a:pt x="2382683" y="1751233"/>
                    <a:pt x="2418735" y="179629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Freeform 11"/>
            <p:cNvSpPr/>
            <p:nvPr/>
          </p:nvSpPr>
          <p:spPr>
            <a:xfrm>
              <a:off x="4866968" y="4177060"/>
              <a:ext cx="1946787" cy="2410553"/>
            </a:xfrm>
            <a:custGeom>
              <a:avLst/>
              <a:gdLst>
                <a:gd name="connsiteX0" fmla="*/ 1946787 w 1946787"/>
                <a:gd name="connsiteY0" fmla="*/ 40979 h 2410553"/>
                <a:gd name="connsiteX1" fmla="*/ 1710813 w 1946787"/>
                <a:gd name="connsiteY1" fmla="*/ 1650 h 2410553"/>
                <a:gd name="connsiteX2" fmla="*/ 1592826 w 1946787"/>
                <a:gd name="connsiteY2" fmla="*/ 90140 h 2410553"/>
                <a:gd name="connsiteX3" fmla="*/ 1504335 w 1946787"/>
                <a:gd name="connsiteY3" fmla="*/ 404772 h 2410553"/>
                <a:gd name="connsiteX4" fmla="*/ 1248697 w 1946787"/>
                <a:gd name="connsiteY4" fmla="*/ 1034037 h 2410553"/>
                <a:gd name="connsiteX5" fmla="*/ 943897 w 1946787"/>
                <a:gd name="connsiteY5" fmla="*/ 1486321 h 2410553"/>
                <a:gd name="connsiteX6" fmla="*/ 521109 w 1946787"/>
                <a:gd name="connsiteY6" fmla="*/ 1879611 h 2410553"/>
                <a:gd name="connsiteX7" fmla="*/ 157316 w 1946787"/>
                <a:gd name="connsiteY7" fmla="*/ 2056592 h 2410553"/>
                <a:gd name="connsiteX8" fmla="*/ 29497 w 1946787"/>
                <a:gd name="connsiteY8" fmla="*/ 2223740 h 2410553"/>
                <a:gd name="connsiteX9" fmla="*/ 0 w 1946787"/>
                <a:gd name="connsiteY9" fmla="*/ 2410553 h 241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787" h="2410553">
                  <a:moveTo>
                    <a:pt x="1946787" y="40979"/>
                  </a:moveTo>
                  <a:cubicBezTo>
                    <a:pt x="1858296" y="17217"/>
                    <a:pt x="1769806" y="-6544"/>
                    <a:pt x="1710813" y="1650"/>
                  </a:cubicBezTo>
                  <a:cubicBezTo>
                    <a:pt x="1651819" y="9843"/>
                    <a:pt x="1627239" y="22953"/>
                    <a:pt x="1592826" y="90140"/>
                  </a:cubicBezTo>
                  <a:cubicBezTo>
                    <a:pt x="1558413" y="157327"/>
                    <a:pt x="1561690" y="247456"/>
                    <a:pt x="1504335" y="404772"/>
                  </a:cubicBezTo>
                  <a:cubicBezTo>
                    <a:pt x="1446980" y="562088"/>
                    <a:pt x="1342103" y="853779"/>
                    <a:pt x="1248697" y="1034037"/>
                  </a:cubicBezTo>
                  <a:cubicBezTo>
                    <a:pt x="1155291" y="1214295"/>
                    <a:pt x="1065162" y="1345392"/>
                    <a:pt x="943897" y="1486321"/>
                  </a:cubicBezTo>
                  <a:cubicBezTo>
                    <a:pt x="822632" y="1627250"/>
                    <a:pt x="652206" y="1784566"/>
                    <a:pt x="521109" y="1879611"/>
                  </a:cubicBezTo>
                  <a:cubicBezTo>
                    <a:pt x="390012" y="1974656"/>
                    <a:pt x="239251" y="1999237"/>
                    <a:pt x="157316" y="2056592"/>
                  </a:cubicBezTo>
                  <a:cubicBezTo>
                    <a:pt x="75381" y="2113947"/>
                    <a:pt x="55716" y="2164747"/>
                    <a:pt x="29497" y="2223740"/>
                  </a:cubicBezTo>
                  <a:cubicBezTo>
                    <a:pt x="3278" y="2282733"/>
                    <a:pt x="1639" y="2346643"/>
                    <a:pt x="0" y="241055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Oval 12"/>
            <p:cNvSpPr/>
            <p:nvPr/>
          </p:nvSpPr>
          <p:spPr>
            <a:xfrm>
              <a:off x="2812252" y="914650"/>
              <a:ext cx="3450896" cy="5132189"/>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4" name="Freeform 13"/>
            <p:cNvSpPr/>
            <p:nvPr/>
          </p:nvSpPr>
          <p:spPr>
            <a:xfrm>
              <a:off x="3568948" y="1780423"/>
              <a:ext cx="1484878" cy="3407271"/>
            </a:xfrm>
            <a:custGeom>
              <a:avLst/>
              <a:gdLst>
                <a:gd name="connsiteX0" fmla="*/ 717917 w 1484878"/>
                <a:gd name="connsiteY0" fmla="*/ 284351 h 3407271"/>
                <a:gd name="connsiteX1" fmla="*/ 393452 w 1484878"/>
                <a:gd name="connsiteY1" fmla="*/ 687474 h 3407271"/>
                <a:gd name="connsiteX2" fmla="*/ 88652 w 1484878"/>
                <a:gd name="connsiteY2" fmla="*/ 1454390 h 3407271"/>
                <a:gd name="connsiteX3" fmla="*/ 9994 w 1484878"/>
                <a:gd name="connsiteY3" fmla="*/ 2339293 h 3407271"/>
                <a:gd name="connsiteX4" fmla="*/ 275465 w 1484878"/>
                <a:gd name="connsiteY4" fmla="*/ 3194700 h 3407271"/>
                <a:gd name="connsiteX5" fmla="*/ 678587 w 1484878"/>
                <a:gd name="connsiteY5" fmla="*/ 3391345 h 3407271"/>
                <a:gd name="connsiteX6" fmla="*/ 1258691 w 1484878"/>
                <a:gd name="connsiteY6" fmla="*/ 2889900 h 3407271"/>
                <a:gd name="connsiteX7" fmla="*/ 1199697 w 1484878"/>
                <a:gd name="connsiteY7" fmla="*/ 1985332 h 3407271"/>
                <a:gd name="connsiteX8" fmla="*/ 855568 w 1484878"/>
                <a:gd name="connsiteY8" fmla="*/ 1316738 h 3407271"/>
                <a:gd name="connsiteX9" fmla="*/ 1209529 w 1484878"/>
                <a:gd name="connsiteY9" fmla="*/ 510493 h 3407271"/>
                <a:gd name="connsiteX10" fmla="*/ 1484833 w 1484878"/>
                <a:gd name="connsiteY10" fmla="*/ 97538 h 3407271"/>
                <a:gd name="connsiteX11" fmla="*/ 1189865 w 1484878"/>
                <a:gd name="connsiteY11" fmla="*/ 9048 h 3407271"/>
                <a:gd name="connsiteX12" fmla="*/ 717917 w 1484878"/>
                <a:gd name="connsiteY12" fmla="*/ 284351 h 340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4878" h="3407271">
                  <a:moveTo>
                    <a:pt x="717917" y="284351"/>
                  </a:moveTo>
                  <a:cubicBezTo>
                    <a:pt x="585182" y="397422"/>
                    <a:pt x="498329" y="492468"/>
                    <a:pt x="393452" y="687474"/>
                  </a:cubicBezTo>
                  <a:cubicBezTo>
                    <a:pt x="288574" y="882481"/>
                    <a:pt x="152562" y="1179087"/>
                    <a:pt x="88652" y="1454390"/>
                  </a:cubicBezTo>
                  <a:cubicBezTo>
                    <a:pt x="24742" y="1729693"/>
                    <a:pt x="-21141" y="2049241"/>
                    <a:pt x="9994" y="2339293"/>
                  </a:cubicBezTo>
                  <a:cubicBezTo>
                    <a:pt x="41129" y="2629345"/>
                    <a:pt x="164033" y="3019358"/>
                    <a:pt x="275465" y="3194700"/>
                  </a:cubicBezTo>
                  <a:cubicBezTo>
                    <a:pt x="386897" y="3370042"/>
                    <a:pt x="514716" y="3442145"/>
                    <a:pt x="678587" y="3391345"/>
                  </a:cubicBezTo>
                  <a:cubicBezTo>
                    <a:pt x="842458" y="3340545"/>
                    <a:pt x="1171839" y="3124235"/>
                    <a:pt x="1258691" y="2889900"/>
                  </a:cubicBezTo>
                  <a:cubicBezTo>
                    <a:pt x="1345543" y="2655565"/>
                    <a:pt x="1266884" y="2247526"/>
                    <a:pt x="1199697" y="1985332"/>
                  </a:cubicBezTo>
                  <a:cubicBezTo>
                    <a:pt x="1132510" y="1723138"/>
                    <a:pt x="853929" y="1562545"/>
                    <a:pt x="855568" y="1316738"/>
                  </a:cubicBezTo>
                  <a:cubicBezTo>
                    <a:pt x="857207" y="1070932"/>
                    <a:pt x="1104652" y="713693"/>
                    <a:pt x="1209529" y="510493"/>
                  </a:cubicBezTo>
                  <a:cubicBezTo>
                    <a:pt x="1314407" y="307293"/>
                    <a:pt x="1488110" y="181112"/>
                    <a:pt x="1484833" y="97538"/>
                  </a:cubicBezTo>
                  <a:cubicBezTo>
                    <a:pt x="1481556" y="13964"/>
                    <a:pt x="1317684" y="-17171"/>
                    <a:pt x="1189865" y="9048"/>
                  </a:cubicBezTo>
                  <a:cubicBezTo>
                    <a:pt x="1062046" y="35267"/>
                    <a:pt x="850652" y="171280"/>
                    <a:pt x="717917" y="284351"/>
                  </a:cubicBez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nvGrpSpPr>
            <p:cNvPr id="15" name="Group 14"/>
            <p:cNvGrpSpPr/>
            <p:nvPr/>
          </p:nvGrpSpPr>
          <p:grpSpPr>
            <a:xfrm>
              <a:off x="4660308" y="2263681"/>
              <a:ext cx="1180053" cy="1430121"/>
              <a:chOff x="9030746" y="1313078"/>
              <a:chExt cx="1180053" cy="1430121"/>
            </a:xfrm>
          </p:grpSpPr>
          <p:sp>
            <p:nvSpPr>
              <p:cNvPr id="31" name="Flowchart: Connector 30"/>
              <p:cNvSpPr/>
              <p:nvPr/>
            </p:nvSpPr>
            <p:spPr>
              <a:xfrm>
                <a:off x="9030746" y="1313078"/>
                <a:ext cx="1180053" cy="1430121"/>
              </a:xfrm>
              <a:prstGeom prst="flowChartConnector">
                <a:avLst/>
              </a:prstGeom>
              <a:noFill/>
              <a:ln w="57150" cap="rnd" cmpd="sng">
                <a:solidFill>
                  <a:schemeClr val="accent1">
                    <a:shade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32" name="Freeform 31"/>
              <p:cNvSpPr/>
              <p:nvPr/>
            </p:nvSpPr>
            <p:spPr>
              <a:xfrm>
                <a:off x="9092841" y="1422400"/>
                <a:ext cx="1038781" cy="1217420"/>
              </a:xfrm>
              <a:custGeom>
                <a:avLst/>
                <a:gdLst>
                  <a:gd name="connsiteX0" fmla="*/ 406759 w 1038781"/>
                  <a:gd name="connsiteY0" fmla="*/ 182880 h 1217420"/>
                  <a:gd name="connsiteX1" fmla="*/ 71479 w 1038781"/>
                  <a:gd name="connsiteY1" fmla="*/ 365760 h 1217420"/>
                  <a:gd name="connsiteX2" fmla="*/ 223879 w 1038781"/>
                  <a:gd name="connsiteY2" fmla="*/ 924560 h 1217420"/>
                  <a:gd name="connsiteX3" fmla="*/ 731879 w 1038781"/>
                  <a:gd name="connsiteY3" fmla="*/ 1097280 h 1217420"/>
                  <a:gd name="connsiteX4" fmla="*/ 782679 w 1038781"/>
                  <a:gd name="connsiteY4" fmla="*/ 386080 h 1217420"/>
                  <a:gd name="connsiteX5" fmla="*/ 701399 w 1038781"/>
                  <a:gd name="connsiteY5" fmla="*/ 50800 h 1217420"/>
                  <a:gd name="connsiteX6" fmla="*/ 437239 w 1038781"/>
                  <a:gd name="connsiteY6" fmla="*/ 711200 h 1217420"/>
                  <a:gd name="connsiteX7" fmla="*/ 924919 w 1038781"/>
                  <a:gd name="connsiteY7" fmla="*/ 426720 h 1217420"/>
                  <a:gd name="connsiteX8" fmla="*/ 599799 w 1038781"/>
                  <a:gd name="connsiteY8" fmla="*/ 924560 h 1217420"/>
                  <a:gd name="connsiteX9" fmla="*/ 359 w 1038781"/>
                  <a:gd name="connsiteY9" fmla="*/ 792480 h 1217420"/>
                  <a:gd name="connsiteX10" fmla="*/ 518519 w 1038781"/>
                  <a:gd name="connsiteY10" fmla="*/ 172720 h 1217420"/>
                  <a:gd name="connsiteX11" fmla="*/ 955399 w 1038781"/>
                  <a:gd name="connsiteY11" fmla="*/ 772160 h 1217420"/>
                  <a:gd name="connsiteX12" fmla="*/ 315319 w 1038781"/>
                  <a:gd name="connsiteY12" fmla="*/ 660400 h 1217420"/>
                  <a:gd name="connsiteX13" fmla="*/ 488039 w 1038781"/>
                  <a:gd name="connsiteY13" fmla="*/ 20320 h 1217420"/>
                  <a:gd name="connsiteX14" fmla="*/ 914759 w 1038781"/>
                  <a:gd name="connsiteY14" fmla="*/ 294640 h 1217420"/>
                  <a:gd name="connsiteX15" fmla="*/ 406759 w 1038781"/>
                  <a:gd name="connsiteY15" fmla="*/ 1209040 h 1217420"/>
                  <a:gd name="connsiteX16" fmla="*/ 234039 w 1038781"/>
                  <a:gd name="connsiteY16" fmla="*/ 711200 h 1217420"/>
                  <a:gd name="connsiteX17" fmla="*/ 234039 w 1038781"/>
                  <a:gd name="connsiteY17" fmla="*/ 81280 h 1217420"/>
                  <a:gd name="connsiteX18" fmla="*/ 335639 w 1038781"/>
                  <a:gd name="connsiteY18" fmla="*/ 802640 h 1217420"/>
                  <a:gd name="connsiteX19" fmla="*/ 427079 w 1038781"/>
                  <a:gd name="connsiteY19" fmla="*/ 416560 h 1217420"/>
                  <a:gd name="connsiteX20" fmla="*/ 609959 w 1038781"/>
                  <a:gd name="connsiteY20" fmla="*/ 416560 h 1217420"/>
                  <a:gd name="connsiteX21" fmla="*/ 1016359 w 1038781"/>
                  <a:gd name="connsiteY21" fmla="*/ 436880 h 1217420"/>
                  <a:gd name="connsiteX22" fmla="*/ 894439 w 1038781"/>
                  <a:gd name="connsiteY22" fmla="*/ 955040 h 1217420"/>
                  <a:gd name="connsiteX23" fmla="*/ 132439 w 1038781"/>
                  <a:gd name="connsiteY23" fmla="*/ 132080 h 1217420"/>
                  <a:gd name="connsiteX24" fmla="*/ 183239 w 1038781"/>
                  <a:gd name="connsiteY24" fmla="*/ 985520 h 1217420"/>
                  <a:gd name="connsiteX25" fmla="*/ 691239 w 1038781"/>
                  <a:gd name="connsiteY25" fmla="*/ 975360 h 1217420"/>
                  <a:gd name="connsiteX26" fmla="*/ 843639 w 1038781"/>
                  <a:gd name="connsiteY26" fmla="*/ 223520 h 1217420"/>
                  <a:gd name="connsiteX27" fmla="*/ 335639 w 1038781"/>
                  <a:gd name="connsiteY27" fmla="*/ 0 h 121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38781" h="1217420">
                    <a:moveTo>
                      <a:pt x="406759" y="182880"/>
                    </a:moveTo>
                    <a:cubicBezTo>
                      <a:pt x="254359" y="212513"/>
                      <a:pt x="101959" y="242147"/>
                      <a:pt x="71479" y="365760"/>
                    </a:cubicBezTo>
                    <a:cubicBezTo>
                      <a:pt x="40999" y="489373"/>
                      <a:pt x="113812" y="802640"/>
                      <a:pt x="223879" y="924560"/>
                    </a:cubicBezTo>
                    <a:cubicBezTo>
                      <a:pt x="333946" y="1046480"/>
                      <a:pt x="638746" y="1187027"/>
                      <a:pt x="731879" y="1097280"/>
                    </a:cubicBezTo>
                    <a:cubicBezTo>
                      <a:pt x="825012" y="1007533"/>
                      <a:pt x="787759" y="560493"/>
                      <a:pt x="782679" y="386080"/>
                    </a:cubicBezTo>
                    <a:cubicBezTo>
                      <a:pt x="777599" y="211667"/>
                      <a:pt x="758972" y="-3387"/>
                      <a:pt x="701399" y="50800"/>
                    </a:cubicBezTo>
                    <a:cubicBezTo>
                      <a:pt x="643826" y="104987"/>
                      <a:pt x="399986" y="648547"/>
                      <a:pt x="437239" y="711200"/>
                    </a:cubicBezTo>
                    <a:cubicBezTo>
                      <a:pt x="474492" y="773853"/>
                      <a:pt x="897826" y="391160"/>
                      <a:pt x="924919" y="426720"/>
                    </a:cubicBezTo>
                    <a:cubicBezTo>
                      <a:pt x="952012" y="462280"/>
                      <a:pt x="753892" y="863600"/>
                      <a:pt x="599799" y="924560"/>
                    </a:cubicBezTo>
                    <a:cubicBezTo>
                      <a:pt x="445706" y="985520"/>
                      <a:pt x="13906" y="917787"/>
                      <a:pt x="359" y="792480"/>
                    </a:cubicBezTo>
                    <a:cubicBezTo>
                      <a:pt x="-13188" y="667173"/>
                      <a:pt x="359346" y="176107"/>
                      <a:pt x="518519" y="172720"/>
                    </a:cubicBezTo>
                    <a:cubicBezTo>
                      <a:pt x="677692" y="169333"/>
                      <a:pt x="989266" y="690880"/>
                      <a:pt x="955399" y="772160"/>
                    </a:cubicBezTo>
                    <a:cubicBezTo>
                      <a:pt x="921532" y="853440"/>
                      <a:pt x="393212" y="785707"/>
                      <a:pt x="315319" y="660400"/>
                    </a:cubicBezTo>
                    <a:cubicBezTo>
                      <a:pt x="237426" y="535093"/>
                      <a:pt x="388132" y="81280"/>
                      <a:pt x="488039" y="20320"/>
                    </a:cubicBezTo>
                    <a:cubicBezTo>
                      <a:pt x="587946" y="-40640"/>
                      <a:pt x="928306" y="96520"/>
                      <a:pt x="914759" y="294640"/>
                    </a:cubicBezTo>
                    <a:cubicBezTo>
                      <a:pt x="901212" y="492760"/>
                      <a:pt x="520212" y="1139613"/>
                      <a:pt x="406759" y="1209040"/>
                    </a:cubicBezTo>
                    <a:cubicBezTo>
                      <a:pt x="293306" y="1278467"/>
                      <a:pt x="262826" y="899160"/>
                      <a:pt x="234039" y="711200"/>
                    </a:cubicBezTo>
                    <a:cubicBezTo>
                      <a:pt x="205252" y="523240"/>
                      <a:pt x="217106" y="66040"/>
                      <a:pt x="234039" y="81280"/>
                    </a:cubicBezTo>
                    <a:cubicBezTo>
                      <a:pt x="250972" y="96520"/>
                      <a:pt x="303466" y="746760"/>
                      <a:pt x="335639" y="802640"/>
                    </a:cubicBezTo>
                    <a:cubicBezTo>
                      <a:pt x="367812" y="858520"/>
                      <a:pt x="381359" y="480907"/>
                      <a:pt x="427079" y="416560"/>
                    </a:cubicBezTo>
                    <a:cubicBezTo>
                      <a:pt x="472799" y="352213"/>
                      <a:pt x="511746" y="413173"/>
                      <a:pt x="609959" y="416560"/>
                    </a:cubicBezTo>
                    <a:cubicBezTo>
                      <a:pt x="708172" y="419947"/>
                      <a:pt x="968946" y="347133"/>
                      <a:pt x="1016359" y="436880"/>
                    </a:cubicBezTo>
                    <a:cubicBezTo>
                      <a:pt x="1063772" y="526627"/>
                      <a:pt x="1041759" y="1005840"/>
                      <a:pt x="894439" y="955040"/>
                    </a:cubicBezTo>
                    <a:cubicBezTo>
                      <a:pt x="747119" y="904240"/>
                      <a:pt x="250972" y="127000"/>
                      <a:pt x="132439" y="132080"/>
                    </a:cubicBezTo>
                    <a:cubicBezTo>
                      <a:pt x="13906" y="137160"/>
                      <a:pt x="90106" y="844973"/>
                      <a:pt x="183239" y="985520"/>
                    </a:cubicBezTo>
                    <a:cubicBezTo>
                      <a:pt x="276372" y="1126067"/>
                      <a:pt x="581172" y="1102360"/>
                      <a:pt x="691239" y="975360"/>
                    </a:cubicBezTo>
                    <a:cubicBezTo>
                      <a:pt x="801306" y="848360"/>
                      <a:pt x="902906" y="386080"/>
                      <a:pt x="843639" y="223520"/>
                    </a:cubicBezTo>
                    <a:cubicBezTo>
                      <a:pt x="784372" y="60960"/>
                      <a:pt x="560005" y="30480"/>
                      <a:pt x="33563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3" name="Flowchart: Connector 32"/>
              <p:cNvSpPr/>
              <p:nvPr/>
            </p:nvSpPr>
            <p:spPr>
              <a:xfrm>
                <a:off x="9620772" y="1957565"/>
                <a:ext cx="325120" cy="36576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grpSp>
          <p:nvGrpSpPr>
            <p:cNvPr id="16" name="Group 15"/>
            <p:cNvGrpSpPr/>
            <p:nvPr/>
          </p:nvGrpSpPr>
          <p:grpSpPr>
            <a:xfrm>
              <a:off x="4098445" y="5433607"/>
              <a:ext cx="561863" cy="237345"/>
              <a:chOff x="8087360" y="1045346"/>
              <a:chExt cx="2214880" cy="950602"/>
            </a:xfrm>
          </p:grpSpPr>
          <p:sp>
            <p:nvSpPr>
              <p:cNvPr id="28" name="Flowchart: Terminator 27"/>
              <p:cNvSpPr/>
              <p:nvPr/>
            </p:nvSpPr>
            <p:spPr>
              <a:xfrm>
                <a:off x="8087360" y="1045346"/>
                <a:ext cx="2214880" cy="950602"/>
              </a:xfrm>
              <a:prstGeom prst="flowChartTerminator">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29" name="Freeform 28"/>
              <p:cNvSpPr/>
              <p:nvPr/>
            </p:nvSpPr>
            <p:spPr>
              <a:xfrm>
                <a:off x="8288095" y="1140247"/>
                <a:ext cx="1813409" cy="760800"/>
              </a:xfrm>
              <a:custGeom>
                <a:avLst/>
                <a:gdLst>
                  <a:gd name="connsiteX0" fmla="*/ 233878 w 1813409"/>
                  <a:gd name="connsiteY0" fmla="*/ 213430 h 760800"/>
                  <a:gd name="connsiteX1" fmla="*/ 61158 w 1813409"/>
                  <a:gd name="connsiteY1" fmla="*/ 284550 h 760800"/>
                  <a:gd name="connsiteX2" fmla="*/ 198 w 1813409"/>
                  <a:gd name="connsiteY2" fmla="*/ 558870 h 760800"/>
                  <a:gd name="connsiteX3" fmla="*/ 50998 w 1813409"/>
                  <a:gd name="connsiteY3" fmla="*/ 701110 h 760800"/>
                  <a:gd name="connsiteX4" fmla="*/ 264358 w 1813409"/>
                  <a:gd name="connsiteY4" fmla="*/ 741750 h 760800"/>
                  <a:gd name="connsiteX5" fmla="*/ 315158 w 1813409"/>
                  <a:gd name="connsiteY5" fmla="*/ 599510 h 760800"/>
                  <a:gd name="connsiteX6" fmla="*/ 315158 w 1813409"/>
                  <a:gd name="connsiteY6" fmla="*/ 477590 h 760800"/>
                  <a:gd name="connsiteX7" fmla="*/ 315158 w 1813409"/>
                  <a:gd name="connsiteY7" fmla="*/ 315030 h 760800"/>
                  <a:gd name="connsiteX8" fmla="*/ 376118 w 1813409"/>
                  <a:gd name="connsiteY8" fmla="*/ 274390 h 760800"/>
                  <a:gd name="connsiteX9" fmla="*/ 406598 w 1813409"/>
                  <a:gd name="connsiteY9" fmla="*/ 497910 h 760800"/>
                  <a:gd name="connsiteX10" fmla="*/ 406598 w 1813409"/>
                  <a:gd name="connsiteY10" fmla="*/ 731590 h 760800"/>
                  <a:gd name="connsiteX11" fmla="*/ 609798 w 1813409"/>
                  <a:gd name="connsiteY11" fmla="*/ 731590 h 760800"/>
                  <a:gd name="connsiteX12" fmla="*/ 619958 w 1813409"/>
                  <a:gd name="connsiteY12" fmla="*/ 497910 h 760800"/>
                  <a:gd name="connsiteX13" fmla="*/ 609798 w 1813409"/>
                  <a:gd name="connsiteY13" fmla="*/ 335350 h 760800"/>
                  <a:gd name="connsiteX14" fmla="*/ 650438 w 1813409"/>
                  <a:gd name="connsiteY14" fmla="*/ 233750 h 760800"/>
                  <a:gd name="connsiteX15" fmla="*/ 741878 w 1813409"/>
                  <a:gd name="connsiteY15" fmla="*/ 660470 h 760800"/>
                  <a:gd name="connsiteX16" fmla="*/ 955238 w 1813409"/>
                  <a:gd name="connsiteY16" fmla="*/ 701110 h 760800"/>
                  <a:gd name="connsiteX17" fmla="*/ 985718 w 1813409"/>
                  <a:gd name="connsiteY17" fmla="*/ 315030 h 760800"/>
                  <a:gd name="connsiteX18" fmla="*/ 1138118 w 1813409"/>
                  <a:gd name="connsiteY18" fmla="*/ 619830 h 760800"/>
                  <a:gd name="connsiteX19" fmla="*/ 1341318 w 1813409"/>
                  <a:gd name="connsiteY19" fmla="*/ 650310 h 760800"/>
                  <a:gd name="connsiteX20" fmla="*/ 1341318 w 1813409"/>
                  <a:gd name="connsiteY20" fmla="*/ 650310 h 760800"/>
                  <a:gd name="connsiteX21" fmla="*/ 1442918 w 1813409"/>
                  <a:gd name="connsiteY21" fmla="*/ 264230 h 760800"/>
                  <a:gd name="connsiteX22" fmla="*/ 1564838 w 1813409"/>
                  <a:gd name="connsiteY22" fmla="*/ 589350 h 760800"/>
                  <a:gd name="connsiteX23" fmla="*/ 1625798 w 1813409"/>
                  <a:gd name="connsiteY23" fmla="*/ 670630 h 760800"/>
                  <a:gd name="connsiteX24" fmla="*/ 1798518 w 1813409"/>
                  <a:gd name="connsiteY24" fmla="*/ 609670 h 760800"/>
                  <a:gd name="connsiteX25" fmla="*/ 1798518 w 1813409"/>
                  <a:gd name="connsiteY25" fmla="*/ 315030 h 760800"/>
                  <a:gd name="connsiteX26" fmla="*/ 1747718 w 1813409"/>
                  <a:gd name="connsiteY26" fmla="*/ 40710 h 760800"/>
                  <a:gd name="connsiteX27" fmla="*/ 1666438 w 1813409"/>
                  <a:gd name="connsiteY27" fmla="*/ 355670 h 760800"/>
                  <a:gd name="connsiteX28" fmla="*/ 1493718 w 1813409"/>
                  <a:gd name="connsiteY28" fmla="*/ 50870 h 760800"/>
                  <a:gd name="connsiteX29" fmla="*/ 1290518 w 1813409"/>
                  <a:gd name="connsiteY29" fmla="*/ 50870 h 760800"/>
                  <a:gd name="connsiteX30" fmla="*/ 1280358 w 1813409"/>
                  <a:gd name="connsiteY30" fmla="*/ 548710 h 760800"/>
                  <a:gd name="connsiteX31" fmla="*/ 1117798 w 1813409"/>
                  <a:gd name="connsiteY31" fmla="*/ 111830 h 760800"/>
                  <a:gd name="connsiteX32" fmla="*/ 955238 w 1813409"/>
                  <a:gd name="connsiteY32" fmla="*/ 71190 h 760800"/>
                  <a:gd name="connsiteX33" fmla="*/ 863798 w 1813409"/>
                  <a:gd name="connsiteY33" fmla="*/ 91510 h 760800"/>
                  <a:gd name="connsiteX34" fmla="*/ 853638 w 1813409"/>
                  <a:gd name="connsiteY34" fmla="*/ 406470 h 760800"/>
                  <a:gd name="connsiteX35" fmla="*/ 721558 w 1813409"/>
                  <a:gd name="connsiteY35" fmla="*/ 132150 h 760800"/>
                  <a:gd name="connsiteX36" fmla="*/ 640278 w 1813409"/>
                  <a:gd name="connsiteY36" fmla="*/ 61030 h 760800"/>
                  <a:gd name="connsiteX37" fmla="*/ 498038 w 1813409"/>
                  <a:gd name="connsiteY37" fmla="*/ 30550 h 760800"/>
                  <a:gd name="connsiteX38" fmla="*/ 528518 w 1813409"/>
                  <a:gd name="connsiteY38" fmla="*/ 406470 h 760800"/>
                  <a:gd name="connsiteX39" fmla="*/ 386278 w 1813409"/>
                  <a:gd name="connsiteY39" fmla="*/ 50870 h 760800"/>
                  <a:gd name="connsiteX40" fmla="*/ 233878 w 1813409"/>
                  <a:gd name="connsiteY40" fmla="*/ 213430 h 7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13409" h="760800">
                    <a:moveTo>
                      <a:pt x="233878" y="213430"/>
                    </a:moveTo>
                    <a:cubicBezTo>
                      <a:pt x="179691" y="252377"/>
                      <a:pt x="100105" y="226977"/>
                      <a:pt x="61158" y="284550"/>
                    </a:cubicBezTo>
                    <a:cubicBezTo>
                      <a:pt x="22211" y="342123"/>
                      <a:pt x="1891" y="489443"/>
                      <a:pt x="198" y="558870"/>
                    </a:cubicBezTo>
                    <a:cubicBezTo>
                      <a:pt x="-1495" y="628297"/>
                      <a:pt x="6971" y="670630"/>
                      <a:pt x="50998" y="701110"/>
                    </a:cubicBezTo>
                    <a:cubicBezTo>
                      <a:pt x="95025" y="731590"/>
                      <a:pt x="220331" y="758683"/>
                      <a:pt x="264358" y="741750"/>
                    </a:cubicBezTo>
                    <a:cubicBezTo>
                      <a:pt x="308385" y="724817"/>
                      <a:pt x="306691" y="643537"/>
                      <a:pt x="315158" y="599510"/>
                    </a:cubicBezTo>
                    <a:cubicBezTo>
                      <a:pt x="323625" y="555483"/>
                      <a:pt x="315158" y="477590"/>
                      <a:pt x="315158" y="477590"/>
                    </a:cubicBezTo>
                    <a:cubicBezTo>
                      <a:pt x="315158" y="430177"/>
                      <a:pt x="304998" y="348897"/>
                      <a:pt x="315158" y="315030"/>
                    </a:cubicBezTo>
                    <a:cubicBezTo>
                      <a:pt x="325318" y="281163"/>
                      <a:pt x="360878" y="243910"/>
                      <a:pt x="376118" y="274390"/>
                    </a:cubicBezTo>
                    <a:cubicBezTo>
                      <a:pt x="391358" y="304870"/>
                      <a:pt x="401518" y="421710"/>
                      <a:pt x="406598" y="497910"/>
                    </a:cubicBezTo>
                    <a:cubicBezTo>
                      <a:pt x="411678" y="574110"/>
                      <a:pt x="372731" y="692643"/>
                      <a:pt x="406598" y="731590"/>
                    </a:cubicBezTo>
                    <a:cubicBezTo>
                      <a:pt x="440465" y="770537"/>
                      <a:pt x="574238" y="770537"/>
                      <a:pt x="609798" y="731590"/>
                    </a:cubicBezTo>
                    <a:cubicBezTo>
                      <a:pt x="645358" y="692643"/>
                      <a:pt x="619958" y="563950"/>
                      <a:pt x="619958" y="497910"/>
                    </a:cubicBezTo>
                    <a:cubicBezTo>
                      <a:pt x="619958" y="431870"/>
                      <a:pt x="604718" y="379377"/>
                      <a:pt x="609798" y="335350"/>
                    </a:cubicBezTo>
                    <a:cubicBezTo>
                      <a:pt x="614878" y="291323"/>
                      <a:pt x="628425" y="179563"/>
                      <a:pt x="650438" y="233750"/>
                    </a:cubicBezTo>
                    <a:cubicBezTo>
                      <a:pt x="672451" y="287937"/>
                      <a:pt x="691078" y="582577"/>
                      <a:pt x="741878" y="660470"/>
                    </a:cubicBezTo>
                    <a:cubicBezTo>
                      <a:pt x="792678" y="738363"/>
                      <a:pt x="914598" y="758683"/>
                      <a:pt x="955238" y="701110"/>
                    </a:cubicBezTo>
                    <a:cubicBezTo>
                      <a:pt x="995878" y="643537"/>
                      <a:pt x="955238" y="328577"/>
                      <a:pt x="985718" y="315030"/>
                    </a:cubicBezTo>
                    <a:cubicBezTo>
                      <a:pt x="1016198" y="301483"/>
                      <a:pt x="1078851" y="563950"/>
                      <a:pt x="1138118" y="619830"/>
                    </a:cubicBezTo>
                    <a:cubicBezTo>
                      <a:pt x="1197385" y="675710"/>
                      <a:pt x="1341318" y="650310"/>
                      <a:pt x="1341318" y="650310"/>
                    </a:cubicBezTo>
                    <a:lnTo>
                      <a:pt x="1341318" y="650310"/>
                    </a:lnTo>
                    <a:cubicBezTo>
                      <a:pt x="1358251" y="585963"/>
                      <a:pt x="1405665" y="274390"/>
                      <a:pt x="1442918" y="264230"/>
                    </a:cubicBezTo>
                    <a:cubicBezTo>
                      <a:pt x="1480171" y="254070"/>
                      <a:pt x="1534358" y="521617"/>
                      <a:pt x="1564838" y="589350"/>
                    </a:cubicBezTo>
                    <a:cubicBezTo>
                      <a:pt x="1595318" y="657083"/>
                      <a:pt x="1586851" y="667243"/>
                      <a:pt x="1625798" y="670630"/>
                    </a:cubicBezTo>
                    <a:cubicBezTo>
                      <a:pt x="1664745" y="674017"/>
                      <a:pt x="1769731" y="668937"/>
                      <a:pt x="1798518" y="609670"/>
                    </a:cubicBezTo>
                    <a:cubicBezTo>
                      <a:pt x="1827305" y="550403"/>
                      <a:pt x="1806985" y="409857"/>
                      <a:pt x="1798518" y="315030"/>
                    </a:cubicBezTo>
                    <a:cubicBezTo>
                      <a:pt x="1790051" y="220203"/>
                      <a:pt x="1769731" y="33937"/>
                      <a:pt x="1747718" y="40710"/>
                    </a:cubicBezTo>
                    <a:cubicBezTo>
                      <a:pt x="1725705" y="47483"/>
                      <a:pt x="1708771" y="353977"/>
                      <a:pt x="1666438" y="355670"/>
                    </a:cubicBezTo>
                    <a:cubicBezTo>
                      <a:pt x="1624105" y="357363"/>
                      <a:pt x="1556371" y="101670"/>
                      <a:pt x="1493718" y="50870"/>
                    </a:cubicBezTo>
                    <a:cubicBezTo>
                      <a:pt x="1431065" y="70"/>
                      <a:pt x="1326078" y="-32103"/>
                      <a:pt x="1290518" y="50870"/>
                    </a:cubicBezTo>
                    <a:cubicBezTo>
                      <a:pt x="1254958" y="133843"/>
                      <a:pt x="1309145" y="538550"/>
                      <a:pt x="1280358" y="548710"/>
                    </a:cubicBezTo>
                    <a:cubicBezTo>
                      <a:pt x="1251571" y="558870"/>
                      <a:pt x="1171985" y="191417"/>
                      <a:pt x="1117798" y="111830"/>
                    </a:cubicBezTo>
                    <a:cubicBezTo>
                      <a:pt x="1063611" y="32243"/>
                      <a:pt x="997571" y="74577"/>
                      <a:pt x="955238" y="71190"/>
                    </a:cubicBezTo>
                    <a:cubicBezTo>
                      <a:pt x="912905" y="67803"/>
                      <a:pt x="880731" y="35630"/>
                      <a:pt x="863798" y="91510"/>
                    </a:cubicBezTo>
                    <a:cubicBezTo>
                      <a:pt x="846865" y="147390"/>
                      <a:pt x="877345" y="399697"/>
                      <a:pt x="853638" y="406470"/>
                    </a:cubicBezTo>
                    <a:cubicBezTo>
                      <a:pt x="829931" y="413243"/>
                      <a:pt x="757118" y="189723"/>
                      <a:pt x="721558" y="132150"/>
                    </a:cubicBezTo>
                    <a:cubicBezTo>
                      <a:pt x="685998" y="74577"/>
                      <a:pt x="677531" y="77963"/>
                      <a:pt x="640278" y="61030"/>
                    </a:cubicBezTo>
                    <a:cubicBezTo>
                      <a:pt x="603025" y="44097"/>
                      <a:pt x="516665" y="-27023"/>
                      <a:pt x="498038" y="30550"/>
                    </a:cubicBezTo>
                    <a:cubicBezTo>
                      <a:pt x="479411" y="88123"/>
                      <a:pt x="547145" y="403083"/>
                      <a:pt x="528518" y="406470"/>
                    </a:cubicBezTo>
                    <a:cubicBezTo>
                      <a:pt x="509891" y="409857"/>
                      <a:pt x="438771" y="88123"/>
                      <a:pt x="386278" y="50870"/>
                    </a:cubicBezTo>
                    <a:cubicBezTo>
                      <a:pt x="333785" y="13617"/>
                      <a:pt x="288065" y="174483"/>
                      <a:pt x="233878" y="213430"/>
                    </a:cubicBezTo>
                    <a:close/>
                  </a:path>
                </a:pathLst>
              </a:custGeom>
              <a:solidFill>
                <a:schemeClr val="accent4"/>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30" name="Ink 29"/>
                  <p14:cNvContentPartPr/>
                  <p14:nvPr/>
                </p14:nvContentPartPr>
                <p14:xfrm>
                  <a:off x="8321000" y="1168240"/>
                  <a:ext cx="1778400" cy="711720"/>
                </p14:xfrm>
              </p:contentPart>
            </mc:Choice>
            <mc:Fallback xmlns="">
              <p:pic>
                <p:nvPicPr>
                  <p:cNvPr id="70" name="Ink 69"/>
                  <p:cNvPicPr/>
                  <p:nvPr/>
                </p:nvPicPr>
                <p:blipFill>
                  <a:blip r:embed="rId7"/>
                  <a:stretch>
                    <a:fillRect/>
                  </a:stretch>
                </p:blipFill>
                <p:spPr>
                  <a:xfrm>
                    <a:off x="8250034" y="1096057"/>
                    <a:ext cx="1920331" cy="856085"/>
                  </a:xfrm>
                  <a:prstGeom prst="rect">
                    <a:avLst/>
                  </a:prstGeom>
                </p:spPr>
              </p:pic>
            </mc:Fallback>
          </mc:AlternateContent>
        </p:grpSp>
        <p:grpSp>
          <p:nvGrpSpPr>
            <p:cNvPr id="17" name="Group 16"/>
            <p:cNvGrpSpPr/>
            <p:nvPr/>
          </p:nvGrpSpPr>
          <p:grpSpPr>
            <a:xfrm>
              <a:off x="4318027" y="1118877"/>
              <a:ext cx="686448" cy="218371"/>
              <a:chOff x="9288670" y="2071866"/>
              <a:chExt cx="864733" cy="301137"/>
            </a:xfrm>
          </p:grpSpPr>
          <p:sp>
            <p:nvSpPr>
              <p:cNvPr id="26" name="Flowchart: Terminator 25"/>
              <p:cNvSpPr/>
              <p:nvPr/>
            </p:nvSpPr>
            <p:spPr>
              <a:xfrm>
                <a:off x="9288670" y="2071866"/>
                <a:ext cx="864733" cy="301137"/>
              </a:xfrm>
              <a:prstGeom prst="flowChartTerminator">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27" name="Freeform 26"/>
              <p:cNvSpPr/>
              <p:nvPr/>
            </p:nvSpPr>
            <p:spPr>
              <a:xfrm>
                <a:off x="9348837" y="2114852"/>
                <a:ext cx="727160" cy="177086"/>
              </a:xfrm>
              <a:custGeom>
                <a:avLst/>
                <a:gdLst>
                  <a:gd name="connsiteX0" fmla="*/ 68295 w 727160"/>
                  <a:gd name="connsiteY0" fmla="*/ 10831 h 177086"/>
                  <a:gd name="connsiteX1" fmla="*/ 673937 w 727160"/>
                  <a:gd name="connsiteY1" fmla="*/ 10831 h 177086"/>
                  <a:gd name="connsiteX2" fmla="*/ 685812 w 727160"/>
                  <a:gd name="connsiteY2" fmla="*/ 129584 h 177086"/>
                  <a:gd name="connsiteX3" fmla="*/ 578934 w 727160"/>
                  <a:gd name="connsiteY3" fmla="*/ 93958 h 177086"/>
                  <a:gd name="connsiteX4" fmla="*/ 472057 w 727160"/>
                  <a:gd name="connsiteY4" fmla="*/ 141460 h 177086"/>
                  <a:gd name="connsiteX5" fmla="*/ 282051 w 727160"/>
                  <a:gd name="connsiteY5" fmla="*/ 58332 h 177086"/>
                  <a:gd name="connsiteX6" fmla="*/ 139547 w 727160"/>
                  <a:gd name="connsiteY6" fmla="*/ 177086 h 177086"/>
                  <a:gd name="connsiteX7" fmla="*/ 20794 w 727160"/>
                  <a:gd name="connsiteY7" fmla="*/ 58332 h 177086"/>
                  <a:gd name="connsiteX8" fmla="*/ 68295 w 727160"/>
                  <a:gd name="connsiteY8" fmla="*/ 10831 h 17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60" h="177086">
                    <a:moveTo>
                      <a:pt x="68295" y="10831"/>
                    </a:moveTo>
                    <a:cubicBezTo>
                      <a:pt x="177152" y="2914"/>
                      <a:pt x="571018" y="-8961"/>
                      <a:pt x="673937" y="10831"/>
                    </a:cubicBezTo>
                    <a:cubicBezTo>
                      <a:pt x="776856" y="30623"/>
                      <a:pt x="701646" y="115730"/>
                      <a:pt x="685812" y="129584"/>
                    </a:cubicBezTo>
                    <a:cubicBezTo>
                      <a:pt x="669978" y="143438"/>
                      <a:pt x="614560" y="91979"/>
                      <a:pt x="578934" y="93958"/>
                    </a:cubicBezTo>
                    <a:cubicBezTo>
                      <a:pt x="543308" y="95937"/>
                      <a:pt x="521537" y="147398"/>
                      <a:pt x="472057" y="141460"/>
                    </a:cubicBezTo>
                    <a:cubicBezTo>
                      <a:pt x="422577" y="135522"/>
                      <a:pt x="337469" y="52394"/>
                      <a:pt x="282051" y="58332"/>
                    </a:cubicBezTo>
                    <a:cubicBezTo>
                      <a:pt x="226633" y="64270"/>
                      <a:pt x="183090" y="177086"/>
                      <a:pt x="139547" y="177086"/>
                    </a:cubicBezTo>
                    <a:cubicBezTo>
                      <a:pt x="96004" y="177086"/>
                      <a:pt x="30690" y="86041"/>
                      <a:pt x="20794" y="58332"/>
                    </a:cubicBezTo>
                    <a:cubicBezTo>
                      <a:pt x="10898" y="30623"/>
                      <a:pt x="-40562" y="18748"/>
                      <a:pt x="68295" y="10831"/>
                    </a:cubicBez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grpSp>
          <p:nvGrpSpPr>
            <p:cNvPr id="18" name="Group 17"/>
            <p:cNvGrpSpPr/>
            <p:nvPr/>
          </p:nvGrpSpPr>
          <p:grpSpPr>
            <a:xfrm>
              <a:off x="4768645" y="5164645"/>
              <a:ext cx="735990" cy="211737"/>
              <a:chOff x="9288670" y="2071866"/>
              <a:chExt cx="864733" cy="301137"/>
            </a:xfrm>
          </p:grpSpPr>
          <p:sp>
            <p:nvSpPr>
              <p:cNvPr id="24" name="Flowchart: Terminator 23"/>
              <p:cNvSpPr/>
              <p:nvPr/>
            </p:nvSpPr>
            <p:spPr>
              <a:xfrm>
                <a:off x="9288670" y="2071866"/>
                <a:ext cx="864733" cy="301137"/>
              </a:xfrm>
              <a:prstGeom prst="flowChartTerminator">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25" name="Freeform 24"/>
              <p:cNvSpPr/>
              <p:nvPr/>
            </p:nvSpPr>
            <p:spPr>
              <a:xfrm>
                <a:off x="9348837" y="2114852"/>
                <a:ext cx="727160" cy="177086"/>
              </a:xfrm>
              <a:custGeom>
                <a:avLst/>
                <a:gdLst>
                  <a:gd name="connsiteX0" fmla="*/ 68295 w 727160"/>
                  <a:gd name="connsiteY0" fmla="*/ 10831 h 177086"/>
                  <a:gd name="connsiteX1" fmla="*/ 673937 w 727160"/>
                  <a:gd name="connsiteY1" fmla="*/ 10831 h 177086"/>
                  <a:gd name="connsiteX2" fmla="*/ 685812 w 727160"/>
                  <a:gd name="connsiteY2" fmla="*/ 129584 h 177086"/>
                  <a:gd name="connsiteX3" fmla="*/ 578934 w 727160"/>
                  <a:gd name="connsiteY3" fmla="*/ 93958 h 177086"/>
                  <a:gd name="connsiteX4" fmla="*/ 472057 w 727160"/>
                  <a:gd name="connsiteY4" fmla="*/ 141460 h 177086"/>
                  <a:gd name="connsiteX5" fmla="*/ 282051 w 727160"/>
                  <a:gd name="connsiteY5" fmla="*/ 58332 h 177086"/>
                  <a:gd name="connsiteX6" fmla="*/ 139547 w 727160"/>
                  <a:gd name="connsiteY6" fmla="*/ 177086 h 177086"/>
                  <a:gd name="connsiteX7" fmla="*/ 20794 w 727160"/>
                  <a:gd name="connsiteY7" fmla="*/ 58332 h 177086"/>
                  <a:gd name="connsiteX8" fmla="*/ 68295 w 727160"/>
                  <a:gd name="connsiteY8" fmla="*/ 10831 h 17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60" h="177086">
                    <a:moveTo>
                      <a:pt x="68295" y="10831"/>
                    </a:moveTo>
                    <a:cubicBezTo>
                      <a:pt x="177152" y="2914"/>
                      <a:pt x="571018" y="-8961"/>
                      <a:pt x="673937" y="10831"/>
                    </a:cubicBezTo>
                    <a:cubicBezTo>
                      <a:pt x="776856" y="30623"/>
                      <a:pt x="701646" y="115730"/>
                      <a:pt x="685812" y="129584"/>
                    </a:cubicBezTo>
                    <a:cubicBezTo>
                      <a:pt x="669978" y="143438"/>
                      <a:pt x="614560" y="91979"/>
                      <a:pt x="578934" y="93958"/>
                    </a:cubicBezTo>
                    <a:cubicBezTo>
                      <a:pt x="543308" y="95937"/>
                      <a:pt x="521537" y="147398"/>
                      <a:pt x="472057" y="141460"/>
                    </a:cubicBezTo>
                    <a:cubicBezTo>
                      <a:pt x="422577" y="135522"/>
                      <a:pt x="337469" y="52394"/>
                      <a:pt x="282051" y="58332"/>
                    </a:cubicBezTo>
                    <a:cubicBezTo>
                      <a:pt x="226633" y="64270"/>
                      <a:pt x="183090" y="177086"/>
                      <a:pt x="139547" y="177086"/>
                    </a:cubicBezTo>
                    <a:cubicBezTo>
                      <a:pt x="96004" y="177086"/>
                      <a:pt x="30690" y="86041"/>
                      <a:pt x="20794" y="58332"/>
                    </a:cubicBezTo>
                    <a:cubicBezTo>
                      <a:pt x="10898" y="30623"/>
                      <a:pt x="-40562" y="18748"/>
                      <a:pt x="68295" y="10831"/>
                    </a:cubicBez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grpSp>
          <p:nvGrpSpPr>
            <p:cNvPr id="19" name="Group 18"/>
            <p:cNvGrpSpPr/>
            <p:nvPr/>
          </p:nvGrpSpPr>
          <p:grpSpPr>
            <a:xfrm>
              <a:off x="2967745" y="3091048"/>
              <a:ext cx="581652" cy="296566"/>
              <a:chOff x="8087360" y="1045346"/>
              <a:chExt cx="2214880" cy="950602"/>
            </a:xfrm>
          </p:grpSpPr>
          <p:sp>
            <p:nvSpPr>
              <p:cNvPr id="21" name="Flowchart: Terminator 20"/>
              <p:cNvSpPr/>
              <p:nvPr/>
            </p:nvSpPr>
            <p:spPr>
              <a:xfrm>
                <a:off x="8087360" y="1045346"/>
                <a:ext cx="2214880" cy="950602"/>
              </a:xfrm>
              <a:prstGeom prst="flowChartTerminator">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22" name="Freeform 21"/>
              <p:cNvSpPr/>
              <p:nvPr/>
            </p:nvSpPr>
            <p:spPr>
              <a:xfrm>
                <a:off x="8288095" y="1140247"/>
                <a:ext cx="1813409" cy="760800"/>
              </a:xfrm>
              <a:custGeom>
                <a:avLst/>
                <a:gdLst>
                  <a:gd name="connsiteX0" fmla="*/ 233878 w 1813409"/>
                  <a:gd name="connsiteY0" fmla="*/ 213430 h 760800"/>
                  <a:gd name="connsiteX1" fmla="*/ 61158 w 1813409"/>
                  <a:gd name="connsiteY1" fmla="*/ 284550 h 760800"/>
                  <a:gd name="connsiteX2" fmla="*/ 198 w 1813409"/>
                  <a:gd name="connsiteY2" fmla="*/ 558870 h 760800"/>
                  <a:gd name="connsiteX3" fmla="*/ 50998 w 1813409"/>
                  <a:gd name="connsiteY3" fmla="*/ 701110 h 760800"/>
                  <a:gd name="connsiteX4" fmla="*/ 264358 w 1813409"/>
                  <a:gd name="connsiteY4" fmla="*/ 741750 h 760800"/>
                  <a:gd name="connsiteX5" fmla="*/ 315158 w 1813409"/>
                  <a:gd name="connsiteY5" fmla="*/ 599510 h 760800"/>
                  <a:gd name="connsiteX6" fmla="*/ 315158 w 1813409"/>
                  <a:gd name="connsiteY6" fmla="*/ 477590 h 760800"/>
                  <a:gd name="connsiteX7" fmla="*/ 315158 w 1813409"/>
                  <a:gd name="connsiteY7" fmla="*/ 315030 h 760800"/>
                  <a:gd name="connsiteX8" fmla="*/ 376118 w 1813409"/>
                  <a:gd name="connsiteY8" fmla="*/ 274390 h 760800"/>
                  <a:gd name="connsiteX9" fmla="*/ 406598 w 1813409"/>
                  <a:gd name="connsiteY9" fmla="*/ 497910 h 760800"/>
                  <a:gd name="connsiteX10" fmla="*/ 406598 w 1813409"/>
                  <a:gd name="connsiteY10" fmla="*/ 731590 h 760800"/>
                  <a:gd name="connsiteX11" fmla="*/ 609798 w 1813409"/>
                  <a:gd name="connsiteY11" fmla="*/ 731590 h 760800"/>
                  <a:gd name="connsiteX12" fmla="*/ 619958 w 1813409"/>
                  <a:gd name="connsiteY12" fmla="*/ 497910 h 760800"/>
                  <a:gd name="connsiteX13" fmla="*/ 609798 w 1813409"/>
                  <a:gd name="connsiteY13" fmla="*/ 335350 h 760800"/>
                  <a:gd name="connsiteX14" fmla="*/ 650438 w 1813409"/>
                  <a:gd name="connsiteY14" fmla="*/ 233750 h 760800"/>
                  <a:gd name="connsiteX15" fmla="*/ 741878 w 1813409"/>
                  <a:gd name="connsiteY15" fmla="*/ 660470 h 760800"/>
                  <a:gd name="connsiteX16" fmla="*/ 955238 w 1813409"/>
                  <a:gd name="connsiteY16" fmla="*/ 701110 h 760800"/>
                  <a:gd name="connsiteX17" fmla="*/ 985718 w 1813409"/>
                  <a:gd name="connsiteY17" fmla="*/ 315030 h 760800"/>
                  <a:gd name="connsiteX18" fmla="*/ 1138118 w 1813409"/>
                  <a:gd name="connsiteY18" fmla="*/ 619830 h 760800"/>
                  <a:gd name="connsiteX19" fmla="*/ 1341318 w 1813409"/>
                  <a:gd name="connsiteY19" fmla="*/ 650310 h 760800"/>
                  <a:gd name="connsiteX20" fmla="*/ 1341318 w 1813409"/>
                  <a:gd name="connsiteY20" fmla="*/ 650310 h 760800"/>
                  <a:gd name="connsiteX21" fmla="*/ 1442918 w 1813409"/>
                  <a:gd name="connsiteY21" fmla="*/ 264230 h 760800"/>
                  <a:gd name="connsiteX22" fmla="*/ 1564838 w 1813409"/>
                  <a:gd name="connsiteY22" fmla="*/ 589350 h 760800"/>
                  <a:gd name="connsiteX23" fmla="*/ 1625798 w 1813409"/>
                  <a:gd name="connsiteY23" fmla="*/ 670630 h 760800"/>
                  <a:gd name="connsiteX24" fmla="*/ 1798518 w 1813409"/>
                  <a:gd name="connsiteY24" fmla="*/ 609670 h 760800"/>
                  <a:gd name="connsiteX25" fmla="*/ 1798518 w 1813409"/>
                  <a:gd name="connsiteY25" fmla="*/ 315030 h 760800"/>
                  <a:gd name="connsiteX26" fmla="*/ 1747718 w 1813409"/>
                  <a:gd name="connsiteY26" fmla="*/ 40710 h 760800"/>
                  <a:gd name="connsiteX27" fmla="*/ 1666438 w 1813409"/>
                  <a:gd name="connsiteY27" fmla="*/ 355670 h 760800"/>
                  <a:gd name="connsiteX28" fmla="*/ 1493718 w 1813409"/>
                  <a:gd name="connsiteY28" fmla="*/ 50870 h 760800"/>
                  <a:gd name="connsiteX29" fmla="*/ 1290518 w 1813409"/>
                  <a:gd name="connsiteY29" fmla="*/ 50870 h 760800"/>
                  <a:gd name="connsiteX30" fmla="*/ 1280358 w 1813409"/>
                  <a:gd name="connsiteY30" fmla="*/ 548710 h 760800"/>
                  <a:gd name="connsiteX31" fmla="*/ 1117798 w 1813409"/>
                  <a:gd name="connsiteY31" fmla="*/ 111830 h 760800"/>
                  <a:gd name="connsiteX32" fmla="*/ 955238 w 1813409"/>
                  <a:gd name="connsiteY32" fmla="*/ 71190 h 760800"/>
                  <a:gd name="connsiteX33" fmla="*/ 863798 w 1813409"/>
                  <a:gd name="connsiteY33" fmla="*/ 91510 h 760800"/>
                  <a:gd name="connsiteX34" fmla="*/ 853638 w 1813409"/>
                  <a:gd name="connsiteY34" fmla="*/ 406470 h 760800"/>
                  <a:gd name="connsiteX35" fmla="*/ 721558 w 1813409"/>
                  <a:gd name="connsiteY35" fmla="*/ 132150 h 760800"/>
                  <a:gd name="connsiteX36" fmla="*/ 640278 w 1813409"/>
                  <a:gd name="connsiteY36" fmla="*/ 61030 h 760800"/>
                  <a:gd name="connsiteX37" fmla="*/ 498038 w 1813409"/>
                  <a:gd name="connsiteY37" fmla="*/ 30550 h 760800"/>
                  <a:gd name="connsiteX38" fmla="*/ 528518 w 1813409"/>
                  <a:gd name="connsiteY38" fmla="*/ 406470 h 760800"/>
                  <a:gd name="connsiteX39" fmla="*/ 386278 w 1813409"/>
                  <a:gd name="connsiteY39" fmla="*/ 50870 h 760800"/>
                  <a:gd name="connsiteX40" fmla="*/ 233878 w 1813409"/>
                  <a:gd name="connsiteY40" fmla="*/ 213430 h 7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13409" h="760800">
                    <a:moveTo>
                      <a:pt x="233878" y="213430"/>
                    </a:moveTo>
                    <a:cubicBezTo>
                      <a:pt x="179691" y="252377"/>
                      <a:pt x="100105" y="226977"/>
                      <a:pt x="61158" y="284550"/>
                    </a:cubicBezTo>
                    <a:cubicBezTo>
                      <a:pt x="22211" y="342123"/>
                      <a:pt x="1891" y="489443"/>
                      <a:pt x="198" y="558870"/>
                    </a:cubicBezTo>
                    <a:cubicBezTo>
                      <a:pt x="-1495" y="628297"/>
                      <a:pt x="6971" y="670630"/>
                      <a:pt x="50998" y="701110"/>
                    </a:cubicBezTo>
                    <a:cubicBezTo>
                      <a:pt x="95025" y="731590"/>
                      <a:pt x="220331" y="758683"/>
                      <a:pt x="264358" y="741750"/>
                    </a:cubicBezTo>
                    <a:cubicBezTo>
                      <a:pt x="308385" y="724817"/>
                      <a:pt x="306691" y="643537"/>
                      <a:pt x="315158" y="599510"/>
                    </a:cubicBezTo>
                    <a:cubicBezTo>
                      <a:pt x="323625" y="555483"/>
                      <a:pt x="315158" y="477590"/>
                      <a:pt x="315158" y="477590"/>
                    </a:cubicBezTo>
                    <a:cubicBezTo>
                      <a:pt x="315158" y="430177"/>
                      <a:pt x="304998" y="348897"/>
                      <a:pt x="315158" y="315030"/>
                    </a:cubicBezTo>
                    <a:cubicBezTo>
                      <a:pt x="325318" y="281163"/>
                      <a:pt x="360878" y="243910"/>
                      <a:pt x="376118" y="274390"/>
                    </a:cubicBezTo>
                    <a:cubicBezTo>
                      <a:pt x="391358" y="304870"/>
                      <a:pt x="401518" y="421710"/>
                      <a:pt x="406598" y="497910"/>
                    </a:cubicBezTo>
                    <a:cubicBezTo>
                      <a:pt x="411678" y="574110"/>
                      <a:pt x="372731" y="692643"/>
                      <a:pt x="406598" y="731590"/>
                    </a:cubicBezTo>
                    <a:cubicBezTo>
                      <a:pt x="440465" y="770537"/>
                      <a:pt x="574238" y="770537"/>
                      <a:pt x="609798" y="731590"/>
                    </a:cubicBezTo>
                    <a:cubicBezTo>
                      <a:pt x="645358" y="692643"/>
                      <a:pt x="619958" y="563950"/>
                      <a:pt x="619958" y="497910"/>
                    </a:cubicBezTo>
                    <a:cubicBezTo>
                      <a:pt x="619958" y="431870"/>
                      <a:pt x="604718" y="379377"/>
                      <a:pt x="609798" y="335350"/>
                    </a:cubicBezTo>
                    <a:cubicBezTo>
                      <a:pt x="614878" y="291323"/>
                      <a:pt x="628425" y="179563"/>
                      <a:pt x="650438" y="233750"/>
                    </a:cubicBezTo>
                    <a:cubicBezTo>
                      <a:pt x="672451" y="287937"/>
                      <a:pt x="691078" y="582577"/>
                      <a:pt x="741878" y="660470"/>
                    </a:cubicBezTo>
                    <a:cubicBezTo>
                      <a:pt x="792678" y="738363"/>
                      <a:pt x="914598" y="758683"/>
                      <a:pt x="955238" y="701110"/>
                    </a:cubicBezTo>
                    <a:cubicBezTo>
                      <a:pt x="995878" y="643537"/>
                      <a:pt x="955238" y="328577"/>
                      <a:pt x="985718" y="315030"/>
                    </a:cubicBezTo>
                    <a:cubicBezTo>
                      <a:pt x="1016198" y="301483"/>
                      <a:pt x="1078851" y="563950"/>
                      <a:pt x="1138118" y="619830"/>
                    </a:cubicBezTo>
                    <a:cubicBezTo>
                      <a:pt x="1197385" y="675710"/>
                      <a:pt x="1341318" y="650310"/>
                      <a:pt x="1341318" y="650310"/>
                    </a:cubicBezTo>
                    <a:lnTo>
                      <a:pt x="1341318" y="650310"/>
                    </a:lnTo>
                    <a:cubicBezTo>
                      <a:pt x="1358251" y="585963"/>
                      <a:pt x="1405665" y="274390"/>
                      <a:pt x="1442918" y="264230"/>
                    </a:cubicBezTo>
                    <a:cubicBezTo>
                      <a:pt x="1480171" y="254070"/>
                      <a:pt x="1534358" y="521617"/>
                      <a:pt x="1564838" y="589350"/>
                    </a:cubicBezTo>
                    <a:cubicBezTo>
                      <a:pt x="1595318" y="657083"/>
                      <a:pt x="1586851" y="667243"/>
                      <a:pt x="1625798" y="670630"/>
                    </a:cubicBezTo>
                    <a:cubicBezTo>
                      <a:pt x="1664745" y="674017"/>
                      <a:pt x="1769731" y="668937"/>
                      <a:pt x="1798518" y="609670"/>
                    </a:cubicBezTo>
                    <a:cubicBezTo>
                      <a:pt x="1827305" y="550403"/>
                      <a:pt x="1806985" y="409857"/>
                      <a:pt x="1798518" y="315030"/>
                    </a:cubicBezTo>
                    <a:cubicBezTo>
                      <a:pt x="1790051" y="220203"/>
                      <a:pt x="1769731" y="33937"/>
                      <a:pt x="1747718" y="40710"/>
                    </a:cubicBezTo>
                    <a:cubicBezTo>
                      <a:pt x="1725705" y="47483"/>
                      <a:pt x="1708771" y="353977"/>
                      <a:pt x="1666438" y="355670"/>
                    </a:cubicBezTo>
                    <a:cubicBezTo>
                      <a:pt x="1624105" y="357363"/>
                      <a:pt x="1556371" y="101670"/>
                      <a:pt x="1493718" y="50870"/>
                    </a:cubicBezTo>
                    <a:cubicBezTo>
                      <a:pt x="1431065" y="70"/>
                      <a:pt x="1326078" y="-32103"/>
                      <a:pt x="1290518" y="50870"/>
                    </a:cubicBezTo>
                    <a:cubicBezTo>
                      <a:pt x="1254958" y="133843"/>
                      <a:pt x="1309145" y="538550"/>
                      <a:pt x="1280358" y="548710"/>
                    </a:cubicBezTo>
                    <a:cubicBezTo>
                      <a:pt x="1251571" y="558870"/>
                      <a:pt x="1171985" y="191417"/>
                      <a:pt x="1117798" y="111830"/>
                    </a:cubicBezTo>
                    <a:cubicBezTo>
                      <a:pt x="1063611" y="32243"/>
                      <a:pt x="997571" y="74577"/>
                      <a:pt x="955238" y="71190"/>
                    </a:cubicBezTo>
                    <a:cubicBezTo>
                      <a:pt x="912905" y="67803"/>
                      <a:pt x="880731" y="35630"/>
                      <a:pt x="863798" y="91510"/>
                    </a:cubicBezTo>
                    <a:cubicBezTo>
                      <a:pt x="846865" y="147390"/>
                      <a:pt x="877345" y="399697"/>
                      <a:pt x="853638" y="406470"/>
                    </a:cubicBezTo>
                    <a:cubicBezTo>
                      <a:pt x="829931" y="413243"/>
                      <a:pt x="757118" y="189723"/>
                      <a:pt x="721558" y="132150"/>
                    </a:cubicBezTo>
                    <a:cubicBezTo>
                      <a:pt x="685998" y="74577"/>
                      <a:pt x="677531" y="77963"/>
                      <a:pt x="640278" y="61030"/>
                    </a:cubicBezTo>
                    <a:cubicBezTo>
                      <a:pt x="603025" y="44097"/>
                      <a:pt x="516665" y="-27023"/>
                      <a:pt x="498038" y="30550"/>
                    </a:cubicBezTo>
                    <a:cubicBezTo>
                      <a:pt x="479411" y="88123"/>
                      <a:pt x="547145" y="403083"/>
                      <a:pt x="528518" y="406470"/>
                    </a:cubicBezTo>
                    <a:cubicBezTo>
                      <a:pt x="509891" y="409857"/>
                      <a:pt x="438771" y="88123"/>
                      <a:pt x="386278" y="50870"/>
                    </a:cubicBezTo>
                    <a:cubicBezTo>
                      <a:pt x="333785" y="13617"/>
                      <a:pt x="288065" y="174483"/>
                      <a:pt x="233878" y="213430"/>
                    </a:cubicBezTo>
                    <a:close/>
                  </a:path>
                </a:pathLst>
              </a:custGeom>
              <a:solidFill>
                <a:schemeClr val="accent4"/>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mc:AlternateContent xmlns:mc="http://schemas.openxmlformats.org/markup-compatibility/2006" xmlns:p14="http://schemas.microsoft.com/office/powerpoint/2010/main">
            <mc:Choice Requires="p14">
              <p:contentPart p14:bwMode="auto" r:id="rId8">
                <p14:nvContentPartPr>
                  <p14:cNvPr id="23" name="Ink 22"/>
                  <p14:cNvContentPartPr/>
                  <p14:nvPr/>
                </p14:nvContentPartPr>
                <p14:xfrm>
                  <a:off x="8321000" y="1168240"/>
                  <a:ext cx="1778400" cy="711720"/>
                </p14:xfrm>
              </p:contentPart>
            </mc:Choice>
            <mc:Fallback xmlns="">
              <p:pic>
                <p:nvPicPr>
                  <p:cNvPr id="114" name="Ink 113"/>
                  <p:cNvPicPr/>
                  <p:nvPr/>
                </p:nvPicPr>
                <p:blipFill>
                  <a:blip r:embed="rId9"/>
                  <a:stretch>
                    <a:fillRect/>
                  </a:stretch>
                </p:blipFill>
                <p:spPr>
                  <a:xfrm>
                    <a:off x="8252442" y="1110564"/>
                    <a:ext cx="1915516" cy="827072"/>
                  </a:xfrm>
                  <a:prstGeom prst="rect">
                    <a:avLst/>
                  </a:prstGeom>
                </p:spPr>
              </p:pic>
            </mc:Fallback>
          </mc:AlternateContent>
        </p:grpSp>
        <p:sp>
          <p:nvSpPr>
            <p:cNvPr id="20" name="Freeform 19"/>
            <p:cNvSpPr/>
            <p:nvPr/>
          </p:nvSpPr>
          <p:spPr>
            <a:xfrm>
              <a:off x="4879364" y="4092066"/>
              <a:ext cx="1118778" cy="479329"/>
            </a:xfrm>
            <a:custGeom>
              <a:avLst/>
              <a:gdLst>
                <a:gd name="connsiteX0" fmla="*/ 216254 w 2342115"/>
                <a:gd name="connsiteY0" fmla="*/ 170570 h 835618"/>
                <a:gd name="connsiteX1" fmla="*/ 501261 w 2342115"/>
                <a:gd name="connsiteY1" fmla="*/ 16191 h 835618"/>
                <a:gd name="connsiteX2" fmla="*/ 1095028 w 2342115"/>
                <a:gd name="connsiteY2" fmla="*/ 16191 h 835618"/>
                <a:gd name="connsiteX3" fmla="*/ 1902550 w 2342115"/>
                <a:gd name="connsiteY3" fmla="*/ 4316 h 835618"/>
                <a:gd name="connsiteX4" fmla="*/ 2211308 w 2342115"/>
                <a:gd name="connsiteY4" fmla="*/ 99318 h 835618"/>
                <a:gd name="connsiteX5" fmla="*/ 893147 w 2342115"/>
                <a:gd name="connsiteY5" fmla="*/ 99318 h 835618"/>
                <a:gd name="connsiteX6" fmla="*/ 2211308 w 2342115"/>
                <a:gd name="connsiteY6" fmla="*/ 206196 h 835618"/>
                <a:gd name="connsiteX7" fmla="*/ 679391 w 2342115"/>
                <a:gd name="connsiteY7" fmla="*/ 265573 h 835618"/>
                <a:gd name="connsiteX8" fmla="*/ 631890 w 2342115"/>
                <a:gd name="connsiteY8" fmla="*/ 289324 h 835618"/>
                <a:gd name="connsiteX9" fmla="*/ 2033178 w 2342115"/>
                <a:gd name="connsiteY9" fmla="*/ 336825 h 835618"/>
                <a:gd name="connsiteX10" fmla="*/ 905022 w 2342115"/>
                <a:gd name="connsiteY10" fmla="*/ 372451 h 835618"/>
                <a:gd name="connsiteX11" fmla="*/ 2341937 w 2342115"/>
                <a:gd name="connsiteY11" fmla="*/ 514955 h 835618"/>
                <a:gd name="connsiteX12" fmla="*/ 1011900 w 2342115"/>
                <a:gd name="connsiteY12" fmla="*/ 598082 h 835618"/>
                <a:gd name="connsiteX13" fmla="*/ 2187557 w 2342115"/>
                <a:gd name="connsiteY13" fmla="*/ 693085 h 835618"/>
                <a:gd name="connsiteX14" fmla="*/ 346882 w 2342115"/>
                <a:gd name="connsiteY14" fmla="*/ 835589 h 835618"/>
                <a:gd name="connsiteX15" fmla="*/ 1106903 w 2342115"/>
                <a:gd name="connsiteY15" fmla="*/ 704960 h 835618"/>
                <a:gd name="connsiteX16" fmla="*/ 465635 w 2342115"/>
                <a:gd name="connsiteY16" fmla="*/ 633708 h 835618"/>
                <a:gd name="connsiteX17" fmla="*/ 1095028 w 2342115"/>
                <a:gd name="connsiteY17" fmla="*/ 526830 h 835618"/>
                <a:gd name="connsiteX18" fmla="*/ 2498 w 2342115"/>
                <a:gd name="connsiteY18" fmla="*/ 514955 h 835618"/>
                <a:gd name="connsiteX19" fmla="*/ 774394 w 2342115"/>
                <a:gd name="connsiteY19" fmla="*/ 360576 h 835618"/>
                <a:gd name="connsiteX20" fmla="*/ 26248 w 2342115"/>
                <a:gd name="connsiteY20" fmla="*/ 372451 h 835618"/>
                <a:gd name="connsiteX21" fmla="*/ 738768 w 2342115"/>
                <a:gd name="connsiteY21" fmla="*/ 134944 h 835618"/>
                <a:gd name="connsiteX22" fmla="*/ 216254 w 2342115"/>
                <a:gd name="connsiteY22" fmla="*/ 170570 h 83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42115" h="835618">
                  <a:moveTo>
                    <a:pt x="216254" y="170570"/>
                  </a:moveTo>
                  <a:cubicBezTo>
                    <a:pt x="176670" y="150778"/>
                    <a:pt x="354799" y="41921"/>
                    <a:pt x="501261" y="16191"/>
                  </a:cubicBezTo>
                  <a:cubicBezTo>
                    <a:pt x="647723" y="-9539"/>
                    <a:pt x="1095028" y="16191"/>
                    <a:pt x="1095028" y="16191"/>
                  </a:cubicBezTo>
                  <a:cubicBezTo>
                    <a:pt x="1328576" y="14212"/>
                    <a:pt x="1716503" y="-9538"/>
                    <a:pt x="1902550" y="4316"/>
                  </a:cubicBezTo>
                  <a:cubicBezTo>
                    <a:pt x="2088597" y="18170"/>
                    <a:pt x="2379542" y="83484"/>
                    <a:pt x="2211308" y="99318"/>
                  </a:cubicBezTo>
                  <a:cubicBezTo>
                    <a:pt x="2043074" y="115152"/>
                    <a:pt x="893147" y="81505"/>
                    <a:pt x="893147" y="99318"/>
                  </a:cubicBezTo>
                  <a:cubicBezTo>
                    <a:pt x="893147" y="117131"/>
                    <a:pt x="2246934" y="178487"/>
                    <a:pt x="2211308" y="206196"/>
                  </a:cubicBezTo>
                  <a:cubicBezTo>
                    <a:pt x="2175682" y="233905"/>
                    <a:pt x="679391" y="265573"/>
                    <a:pt x="679391" y="265573"/>
                  </a:cubicBezTo>
                  <a:cubicBezTo>
                    <a:pt x="416155" y="279428"/>
                    <a:pt x="406259" y="277449"/>
                    <a:pt x="631890" y="289324"/>
                  </a:cubicBezTo>
                  <a:cubicBezTo>
                    <a:pt x="857521" y="301199"/>
                    <a:pt x="1987656" y="322971"/>
                    <a:pt x="2033178" y="336825"/>
                  </a:cubicBezTo>
                  <a:cubicBezTo>
                    <a:pt x="2078700" y="350680"/>
                    <a:pt x="853562" y="342763"/>
                    <a:pt x="905022" y="372451"/>
                  </a:cubicBezTo>
                  <a:cubicBezTo>
                    <a:pt x="956482" y="402139"/>
                    <a:pt x="2324124" y="477350"/>
                    <a:pt x="2341937" y="514955"/>
                  </a:cubicBezTo>
                  <a:cubicBezTo>
                    <a:pt x="2359750" y="552560"/>
                    <a:pt x="1037630" y="568394"/>
                    <a:pt x="1011900" y="598082"/>
                  </a:cubicBezTo>
                  <a:cubicBezTo>
                    <a:pt x="986170" y="627770"/>
                    <a:pt x="2298393" y="653501"/>
                    <a:pt x="2187557" y="693085"/>
                  </a:cubicBezTo>
                  <a:cubicBezTo>
                    <a:pt x="2076721" y="732670"/>
                    <a:pt x="526991" y="833610"/>
                    <a:pt x="346882" y="835589"/>
                  </a:cubicBezTo>
                  <a:cubicBezTo>
                    <a:pt x="166773" y="837568"/>
                    <a:pt x="1087111" y="738607"/>
                    <a:pt x="1106903" y="704960"/>
                  </a:cubicBezTo>
                  <a:cubicBezTo>
                    <a:pt x="1126695" y="671313"/>
                    <a:pt x="467614" y="663396"/>
                    <a:pt x="465635" y="633708"/>
                  </a:cubicBezTo>
                  <a:cubicBezTo>
                    <a:pt x="463656" y="604020"/>
                    <a:pt x="1172218" y="546622"/>
                    <a:pt x="1095028" y="526830"/>
                  </a:cubicBezTo>
                  <a:cubicBezTo>
                    <a:pt x="1017839" y="507038"/>
                    <a:pt x="55937" y="542664"/>
                    <a:pt x="2498" y="514955"/>
                  </a:cubicBezTo>
                  <a:cubicBezTo>
                    <a:pt x="-50941" y="487246"/>
                    <a:pt x="770436" y="384327"/>
                    <a:pt x="774394" y="360576"/>
                  </a:cubicBezTo>
                  <a:cubicBezTo>
                    <a:pt x="778352" y="336825"/>
                    <a:pt x="32186" y="410056"/>
                    <a:pt x="26248" y="372451"/>
                  </a:cubicBezTo>
                  <a:cubicBezTo>
                    <a:pt x="20310" y="334846"/>
                    <a:pt x="709080" y="162653"/>
                    <a:pt x="738768" y="134944"/>
                  </a:cubicBezTo>
                  <a:cubicBezTo>
                    <a:pt x="768456" y="107235"/>
                    <a:pt x="255838" y="190362"/>
                    <a:pt x="216254" y="170570"/>
                  </a:cubicBez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sp>
        <p:nvSpPr>
          <p:cNvPr id="34" name="Cloud 33"/>
          <p:cNvSpPr/>
          <p:nvPr/>
        </p:nvSpPr>
        <p:spPr>
          <a:xfrm>
            <a:off x="5357202" y="2356261"/>
            <a:ext cx="5550195" cy="228430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smtClean="0">
                <a:latin typeface="NikoshBAN" panose="02000000000000000000" pitchFamily="2" charset="0"/>
                <a:cs typeface="NikoshBAN" panose="02000000000000000000" pitchFamily="2" charset="0"/>
              </a:rPr>
              <a:t>সু-স্বাগতম</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81389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664" y="882502"/>
            <a:ext cx="8825023" cy="1200329"/>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একটি উদ্ভিদ কোষের প্রধাণত ২টি অংশ থাকে-</a:t>
            </a:r>
          </a:p>
          <a:p>
            <a:r>
              <a:rPr lang="bn-IN" sz="3600" dirty="0" smtClean="0">
                <a:latin typeface="NikoshBAN" panose="02000000000000000000" pitchFamily="2" charset="0"/>
                <a:cs typeface="NikoshBAN" panose="02000000000000000000" pitchFamily="2" charset="0"/>
              </a:rPr>
              <a:t>একটি হচ্ছে কোষ প্রাচীর এবং অন্যটি হচ্ছে প্রোটোপ্লাজম</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1531088" y="2690037"/>
            <a:ext cx="8825023" cy="3416320"/>
          </a:xfrm>
          <a:prstGeom prst="rect">
            <a:avLst/>
          </a:prstGeom>
          <a:noFill/>
        </p:spPr>
        <p:txBody>
          <a:bodyPr wrap="square" rtlCol="0">
            <a:spAutoFit/>
          </a:bodyPr>
          <a:lstStyle/>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কোষ প্রাচীর উদ্ভিদ কোষের একটি গুণগত বৈশিষ্ট্য। প্রাণী কোষে কোষ প্রাচীর থাকেনা। উদ্ভিদ কোষের বাহিরে পুরু পর্দা থাকে যাকে কোষ প্রাচীর বলে। এটি সেলুলোজ দিয়ে গঠিত। </a:t>
            </a:r>
          </a:p>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কোষ প্রাচীর কোষের সজীব অংশকে রক্ষা করে এবং কোষের আকৃতি দান করে। </a:t>
            </a:r>
          </a:p>
        </p:txBody>
      </p:sp>
    </p:spTree>
    <p:extLst>
      <p:ext uri="{BB962C8B-B14F-4D97-AF65-F5344CB8AC3E}">
        <p14:creationId xmlns:p14="http://schemas.microsoft.com/office/powerpoint/2010/main" val="37192825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158" y="680483"/>
            <a:ext cx="7432158" cy="2862322"/>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প্রোটোপ্লাজম-</a:t>
            </a:r>
          </a:p>
          <a:p>
            <a:r>
              <a:rPr lang="bn-IN" sz="3600" dirty="0" smtClean="0">
                <a:latin typeface="NikoshBAN" panose="02000000000000000000" pitchFamily="2" charset="0"/>
                <a:cs typeface="NikoshBAN" panose="02000000000000000000" pitchFamily="2" charset="0"/>
              </a:rPr>
              <a:t>প্রোটোপ্লাজম কোষের অর্ধতরল,জেলীর মত আঠালো ও দানাদার বর্ণহীন সজীব অংশ। </a:t>
            </a:r>
          </a:p>
          <a:p>
            <a:r>
              <a:rPr lang="bn-IN" sz="3600" dirty="0" smtClean="0">
                <a:latin typeface="NikoshBAN" panose="02000000000000000000" pitchFamily="2" charset="0"/>
                <a:cs typeface="NikoshBAN" panose="02000000000000000000" pitchFamily="2" charset="0"/>
              </a:rPr>
              <a:t>প্রোটোপ্লাজম হচ্ছে কোষের সজীব অংশ। </a:t>
            </a:r>
          </a:p>
          <a:p>
            <a:r>
              <a:rPr lang="bn-IN" sz="3600" dirty="0" smtClean="0">
                <a:latin typeface="NikoshBAN" panose="02000000000000000000" pitchFamily="2" charset="0"/>
                <a:cs typeface="NikoshBAN" panose="02000000000000000000" pitchFamily="2" charset="0"/>
              </a:rPr>
              <a:t>এর দুটি অংশ থাকে-১) সাইটোপ্লাজম ২) নিউক্লিয়াস।</a:t>
            </a:r>
          </a:p>
        </p:txBody>
      </p:sp>
      <p:pic>
        <p:nvPicPr>
          <p:cNvPr id="4" name="Picture 4" descr="Download Free png Color Nuclear Structure, Color Clipart, Cytoplasm, Plant Cell  PNG ... - DLP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414" y="120533"/>
            <a:ext cx="3696586" cy="3053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4158" y="3542805"/>
            <a:ext cx="11206716" cy="2862322"/>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সাইটোপ্লাজম-</a:t>
            </a:r>
          </a:p>
          <a:p>
            <a:r>
              <a:rPr lang="bn-IN" sz="3600" dirty="0" smtClean="0">
                <a:latin typeface="NikoshBAN" panose="02000000000000000000" pitchFamily="2" charset="0"/>
                <a:cs typeface="NikoshBAN" panose="02000000000000000000" pitchFamily="2" charset="0"/>
              </a:rPr>
              <a:t>কোষের প্রোটোপ্লাজমের নিউক্লিয়াসের বাহিরে জেলীর মত অংশকে সাইটোপ্লাজম বলে। এই সাইটোপ্লাজমের মধ্যেই সজীব অংগগুলো অবস্থান করে। সাইটোপ্লাজমে মাইটোকন্ড্রিয়া, প্লাস্টিড,এন্ডোপ্লাজমিক রেটিকুলাম,গলজি বস্তু,রাইবোজোম,লাইসোজোম, সেন্ট্রিওল ইত্যাদি অঙ্গাণু থাকে। </a:t>
            </a:r>
          </a:p>
        </p:txBody>
      </p:sp>
    </p:spTree>
    <p:extLst>
      <p:ext uri="{BB962C8B-B14F-4D97-AF65-F5344CB8AC3E}">
        <p14:creationId xmlns:p14="http://schemas.microsoft.com/office/powerpoint/2010/main" val="27458865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9231" y="320970"/>
            <a:ext cx="5299187" cy="3623709"/>
          </a:xfrm>
          <a:prstGeom prst="rect">
            <a:avLst/>
          </a:prstGeom>
        </p:spPr>
      </p:pic>
      <p:sp>
        <p:nvSpPr>
          <p:cNvPr id="4" name="TextBox 3"/>
          <p:cNvSpPr txBox="1"/>
          <p:nvPr/>
        </p:nvSpPr>
        <p:spPr>
          <a:xfrm>
            <a:off x="1525772" y="4210492"/>
            <a:ext cx="2440174" cy="1107996"/>
          </a:xfrm>
          <a:prstGeom prst="rect">
            <a:avLst/>
          </a:prstGeom>
          <a:noFill/>
        </p:spPr>
        <p:txBody>
          <a:bodyPr wrap="square" rtlCol="0">
            <a:spAutoFit/>
          </a:bodyPr>
          <a:lstStyle/>
          <a:p>
            <a:r>
              <a:rPr lang="bn-IN" sz="6600" dirty="0" smtClean="0">
                <a:latin typeface="NikoshBAN" panose="02000000000000000000" pitchFamily="2" charset="0"/>
                <a:cs typeface="NikoshBAN" panose="02000000000000000000" pitchFamily="2" charset="0"/>
              </a:rPr>
              <a:t>প্লাস্টিড </a:t>
            </a:r>
            <a:endParaRPr lang="en-US" sz="6600" dirty="0">
              <a:latin typeface="NikoshBAN" panose="02000000000000000000" pitchFamily="2" charset="0"/>
              <a:cs typeface="NikoshBAN" panose="02000000000000000000" pitchFamily="2" charset="0"/>
            </a:endParaRPr>
          </a:p>
        </p:txBody>
      </p:sp>
      <p:sp>
        <p:nvSpPr>
          <p:cNvPr id="5" name="TextBox 4"/>
          <p:cNvSpPr txBox="1"/>
          <p:nvPr/>
        </p:nvSpPr>
        <p:spPr>
          <a:xfrm>
            <a:off x="6033975" y="320970"/>
            <a:ext cx="5906387" cy="6186309"/>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প্লাস্টিড—</a:t>
            </a:r>
          </a:p>
          <a:p>
            <a:r>
              <a:rPr lang="bn-IN" sz="3200" dirty="0" smtClean="0">
                <a:latin typeface="NikoshBAN" panose="02000000000000000000" pitchFamily="2" charset="0"/>
                <a:cs typeface="NikoshBAN" panose="02000000000000000000" pitchFamily="2" charset="0"/>
              </a:rPr>
              <a:t>প্লাস্টিড একটি রঞ্জক পদার্থ। এর মধ্যে বিভিন্ন রকম রঞ্জক পদার্থ থাকে। প্লাস্টিড তিন প্রকার হয়ে থাকে। ক) ক্রোমোপ্লাস্ট </a:t>
            </a:r>
          </a:p>
          <a:p>
            <a:r>
              <a:rPr lang="bn-IN" sz="3200" dirty="0" smtClean="0">
                <a:latin typeface="NikoshBAN" panose="02000000000000000000" pitchFamily="2" charset="0"/>
                <a:cs typeface="NikoshBAN" panose="02000000000000000000" pitchFamily="2" charset="0"/>
              </a:rPr>
              <a:t>খ) ক্লোরোপ্লাস্ট এবং </a:t>
            </a:r>
          </a:p>
          <a:p>
            <a:r>
              <a:rPr lang="bn-IN" sz="3200" dirty="0" smtClean="0">
                <a:latin typeface="NikoshBAN" panose="02000000000000000000" pitchFamily="2" charset="0"/>
                <a:cs typeface="NikoshBAN" panose="02000000000000000000" pitchFamily="2" charset="0"/>
              </a:rPr>
              <a:t>গ) লিউকোপ্লাস্ট </a:t>
            </a:r>
          </a:p>
          <a:p>
            <a:pPr marL="571500" indent="-571500">
              <a:buFont typeface="Wingdings" panose="05000000000000000000" pitchFamily="2" charset="2"/>
              <a:buChar char="Ø"/>
            </a:pPr>
            <a:r>
              <a:rPr lang="bn-IN" sz="3200" dirty="0" smtClean="0">
                <a:latin typeface="NikoshBAN" panose="02000000000000000000" pitchFamily="2" charset="0"/>
                <a:cs typeface="NikoshBAN" panose="02000000000000000000" pitchFamily="2" charset="0"/>
              </a:rPr>
              <a:t>ক্রোমোপ্লাস্ট-সবুজ ছাড়া অন্যান্য বর্ণের হয়ে থাকে।</a:t>
            </a:r>
          </a:p>
          <a:p>
            <a:pPr marL="571500" indent="-571500">
              <a:buFont typeface="Wingdings" panose="05000000000000000000" pitchFamily="2" charset="2"/>
              <a:buChar char="Ø"/>
            </a:pPr>
            <a:r>
              <a:rPr lang="bn-IN" sz="3200" dirty="0" smtClean="0">
                <a:latin typeface="NikoshBAN" panose="02000000000000000000" pitchFamily="2" charset="0"/>
                <a:cs typeface="NikoshBAN" panose="02000000000000000000" pitchFamily="2" charset="0"/>
              </a:rPr>
              <a:t>ক্লোরোপ্লাস্ট- সবুজ বর্ণের হয়ে থাকে। </a:t>
            </a:r>
          </a:p>
          <a:p>
            <a:pPr marL="571500" indent="-571500">
              <a:buFont typeface="Wingdings" panose="05000000000000000000" pitchFamily="2" charset="2"/>
              <a:buChar char="Ø"/>
            </a:pPr>
            <a:r>
              <a:rPr lang="bn-IN" sz="3200" dirty="0" smtClean="0">
                <a:latin typeface="NikoshBAN" panose="02000000000000000000" pitchFamily="2" charset="0"/>
                <a:cs typeface="NikoshBAN" panose="02000000000000000000" pitchFamily="2" charset="0"/>
              </a:rPr>
              <a:t>লিউকোপ্লাস্ট- এর কোনো বর্ণ থাকেনা,তবে সূর্যের আলো পড়লে তা ক্লোরোপ্লাস্টে পরিণত হতে পারে। </a:t>
            </a:r>
          </a:p>
        </p:txBody>
      </p:sp>
    </p:spTree>
    <p:extLst>
      <p:ext uri="{BB962C8B-B14F-4D97-AF65-F5344CB8AC3E}">
        <p14:creationId xmlns:p14="http://schemas.microsoft.com/office/powerpoint/2010/main" val="31487176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4252"/>
            <a:ext cx="5671804" cy="2835902"/>
          </a:xfrm>
          <a:prstGeom prst="rect">
            <a:avLst/>
          </a:prstGeom>
        </p:spPr>
      </p:pic>
      <p:sp>
        <p:nvSpPr>
          <p:cNvPr id="4" name="TextBox 3"/>
          <p:cNvSpPr txBox="1"/>
          <p:nvPr/>
        </p:nvSpPr>
        <p:spPr>
          <a:xfrm>
            <a:off x="1522781" y="2860154"/>
            <a:ext cx="2626242"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মাইটোকন্ড্রিয়া</a:t>
            </a:r>
            <a:endParaRPr lang="en-US" sz="4000" dirty="0">
              <a:latin typeface="NikoshBAN" panose="02000000000000000000" pitchFamily="2" charset="0"/>
              <a:cs typeface="NikoshBAN" panose="02000000000000000000" pitchFamily="2" charset="0"/>
            </a:endParaRPr>
          </a:p>
        </p:txBody>
      </p:sp>
      <p:sp>
        <p:nvSpPr>
          <p:cNvPr id="6" name="TextBox 5"/>
          <p:cNvSpPr txBox="1"/>
          <p:nvPr/>
        </p:nvSpPr>
        <p:spPr>
          <a:xfrm>
            <a:off x="6073514" y="499727"/>
            <a:ext cx="5898745" cy="5016758"/>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মাইটোকন্ড্রিয়া—</a:t>
            </a:r>
          </a:p>
          <a:p>
            <a:r>
              <a:rPr lang="bn-IN" sz="4000" dirty="0" smtClean="0">
                <a:latin typeface="NikoshBAN" panose="02000000000000000000" pitchFamily="2" charset="0"/>
                <a:cs typeface="NikoshBAN" panose="02000000000000000000" pitchFamily="2" charset="0"/>
              </a:rPr>
              <a:t>মাইটোকন্ড্রিয়াকে কোষের শক্তিঘর বলা হয়। আমরা জানি শ্বসনের ফলে শক্তি তৈরি হয়। আর এই শ্বসন প্রক্রিয়া মাইটোকন্ড্রিয়াতে সম্পন্ন হয়।  কোষের অধিকাংশ শক্তি উৎপাদন বিক্রিয়া এতে সম্পন্ন হয় বলে তাকে পাওয়ার হাউজ বলা হয়।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46360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8407" b="8811"/>
          <a:stretch/>
        </p:blipFill>
        <p:spPr>
          <a:xfrm>
            <a:off x="413895" y="691116"/>
            <a:ext cx="4679101" cy="4837814"/>
          </a:xfrm>
          <a:prstGeom prst="rect">
            <a:avLst/>
          </a:prstGeom>
        </p:spPr>
      </p:pic>
      <p:sp>
        <p:nvSpPr>
          <p:cNvPr id="4" name="TextBox 3"/>
          <p:cNvSpPr txBox="1"/>
          <p:nvPr/>
        </p:nvSpPr>
        <p:spPr>
          <a:xfrm>
            <a:off x="1392865" y="5890437"/>
            <a:ext cx="2424224" cy="646331"/>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গলজি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বডি</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5879806" y="916654"/>
            <a:ext cx="5401338" cy="3416320"/>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গলজি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বডি</a:t>
            </a:r>
            <a:r>
              <a:rPr lang="en-US" sz="3600" dirty="0" smtClean="0">
                <a:latin typeface="NikoshBAN" panose="02000000000000000000" pitchFamily="2" charset="0"/>
                <a:cs typeface="NikoshBAN" panose="02000000000000000000" pitchFamily="2" charset="0"/>
              </a:rPr>
              <a:t>—</a:t>
            </a:r>
          </a:p>
          <a:p>
            <a:r>
              <a:rPr lang="bn-IN" sz="3600" dirty="0" smtClean="0">
                <a:latin typeface="NikoshBAN" panose="02000000000000000000" pitchFamily="2" charset="0"/>
                <a:cs typeface="NikoshBAN" panose="02000000000000000000" pitchFamily="2" charset="0"/>
              </a:rPr>
              <a:t>এগুলো পর্দাঘেরা গোলাকার বা সূত্রাকার অঙ্গাণু। যা নিউক্লিয়াসের কাছে থাকে।</a:t>
            </a:r>
          </a:p>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এরা এনজাইম এবং হরমোন ক্ষরণ করে। </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74687"/>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left)">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left)">
                                      <p:cBhvr>
                                        <p:cTn id="2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8895" r="27913"/>
          <a:stretch/>
        </p:blipFill>
        <p:spPr>
          <a:xfrm>
            <a:off x="74428" y="299150"/>
            <a:ext cx="4956074" cy="4283483"/>
          </a:xfrm>
          <a:prstGeom prst="rect">
            <a:avLst/>
          </a:prstGeom>
        </p:spPr>
      </p:pic>
      <p:sp>
        <p:nvSpPr>
          <p:cNvPr id="4" name="TextBox 3"/>
          <p:cNvSpPr txBox="1"/>
          <p:nvPr/>
        </p:nvSpPr>
        <p:spPr>
          <a:xfrm>
            <a:off x="1392865" y="5061096"/>
            <a:ext cx="2424224"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সেন্ট্রিওল</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6010938" y="705293"/>
            <a:ext cx="6181061" cy="3970318"/>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সেন্ট্রিওল—</a:t>
            </a:r>
          </a:p>
          <a:p>
            <a:r>
              <a:rPr lang="bn-IN" sz="3600" dirty="0" smtClean="0">
                <a:latin typeface="NikoshBAN" panose="02000000000000000000" pitchFamily="2" charset="0"/>
                <a:cs typeface="NikoshBAN" panose="02000000000000000000" pitchFamily="2" charset="0"/>
              </a:rPr>
              <a:t>প্রাণী কোষের নিউক্লিয়াসের কাছে দুটি ফাপা নলাকার বা দন্ডাকার অঙ্গাণু দেখা যায়, তাদের সেন্ট্রিওল বলে। উদ্ভিদ কোষে সেন্ট্রিওল থাকেনা। </a:t>
            </a:r>
          </a:p>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প্রাণি কোষের বিভাজনের সময় অ্যাষ্টার তৈরি করা এর কাজ।</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20702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ucleus Transparent &amp; PNG Clipart Free Download - YAW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9" y="140882"/>
            <a:ext cx="4633716" cy="46544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58949" y="4997302"/>
            <a:ext cx="2424224"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নিউক্লিয়াস </a:t>
            </a:r>
            <a:r>
              <a:rPr lang="en-US"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cxnSp>
        <p:nvCxnSpPr>
          <p:cNvPr id="6" name="Straight Arrow Connector 5"/>
          <p:cNvCxnSpPr/>
          <p:nvPr/>
        </p:nvCxnSpPr>
        <p:spPr>
          <a:xfrm flipV="1">
            <a:off x="3583173" y="1052623"/>
            <a:ext cx="2870790" cy="425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583173" y="1910774"/>
            <a:ext cx="2870790" cy="425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907486" y="2796363"/>
            <a:ext cx="3576298" cy="3189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12994" y="4186569"/>
            <a:ext cx="2870790" cy="425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04836" y="680484"/>
            <a:ext cx="3827721"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নিউক্লিয়ার মেমব্রেন </a:t>
            </a:r>
            <a:endParaRPr lang="en-US" sz="3600" dirty="0">
              <a:latin typeface="NikoshBAN" panose="02000000000000000000" pitchFamily="2" charset="0"/>
              <a:cs typeface="NikoshBAN" panose="02000000000000000000" pitchFamily="2" charset="0"/>
            </a:endParaRPr>
          </a:p>
        </p:txBody>
      </p:sp>
      <p:sp>
        <p:nvSpPr>
          <p:cNvPr id="12" name="TextBox 11"/>
          <p:cNvSpPr txBox="1"/>
          <p:nvPr/>
        </p:nvSpPr>
        <p:spPr>
          <a:xfrm>
            <a:off x="6889896" y="1531089"/>
            <a:ext cx="3827721"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ক্রোমোজোম  </a:t>
            </a:r>
            <a:endParaRPr lang="en-US" sz="3600" dirty="0">
              <a:latin typeface="NikoshBAN" panose="02000000000000000000" pitchFamily="2" charset="0"/>
              <a:cs typeface="NikoshBAN" panose="02000000000000000000" pitchFamily="2" charset="0"/>
            </a:endParaRPr>
          </a:p>
        </p:txBody>
      </p:sp>
      <p:sp>
        <p:nvSpPr>
          <p:cNvPr id="13" name="TextBox 12"/>
          <p:cNvSpPr txBox="1"/>
          <p:nvPr/>
        </p:nvSpPr>
        <p:spPr>
          <a:xfrm>
            <a:off x="6974957" y="2636875"/>
            <a:ext cx="3827721"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নিউক্লিওলাস</a:t>
            </a:r>
            <a:endParaRPr lang="en-US" sz="3600" dirty="0">
              <a:latin typeface="NikoshBAN" panose="02000000000000000000" pitchFamily="2" charset="0"/>
              <a:cs typeface="NikoshBAN" panose="02000000000000000000" pitchFamily="2" charset="0"/>
            </a:endParaRPr>
          </a:p>
        </p:txBody>
      </p:sp>
      <p:sp>
        <p:nvSpPr>
          <p:cNvPr id="14" name="TextBox 13"/>
          <p:cNvSpPr txBox="1"/>
          <p:nvPr/>
        </p:nvSpPr>
        <p:spPr>
          <a:xfrm>
            <a:off x="7049385" y="3884668"/>
            <a:ext cx="3827721"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নিউক্লিয়ার রন্ধ্র</a:t>
            </a:r>
            <a:endParaRPr lang="en-US" sz="3600" dirty="0">
              <a:latin typeface="NikoshBAN" panose="02000000000000000000" pitchFamily="2" charset="0"/>
              <a:cs typeface="NikoshBAN" panose="02000000000000000000" pitchFamily="2" charset="0"/>
            </a:endParaRPr>
          </a:p>
        </p:txBody>
      </p:sp>
      <p:cxnSp>
        <p:nvCxnSpPr>
          <p:cNvPr id="16" name="Straight Arrow Connector 15"/>
          <p:cNvCxnSpPr/>
          <p:nvPr/>
        </p:nvCxnSpPr>
        <p:spPr>
          <a:xfrm>
            <a:off x="2764465" y="3455581"/>
            <a:ext cx="1384309" cy="20033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9347" y="5613564"/>
            <a:ext cx="3827721"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নিউক্লিওপ্লাজম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743083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atomy and Physiology: Parts of a Human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01" y="357851"/>
            <a:ext cx="5488635" cy="4533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62574" y="839545"/>
            <a:ext cx="5518300" cy="3416320"/>
          </a:xfrm>
          <a:prstGeom prst="rect">
            <a:avLst/>
          </a:prstGeom>
          <a:noFill/>
        </p:spPr>
        <p:txBody>
          <a:bodyPr wrap="square" rtlCol="0">
            <a:spAutoFit/>
          </a:bodyPr>
          <a:lstStyle/>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নিউক্লিয়াসকে কোষের প্রাণ কেন্দ্র বলে। </a:t>
            </a:r>
          </a:p>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কোষের যাবতীয় রাসায়নিক কার্যাবলী নিউক্লিয়াসে সম্পন্ন হয় বলে নিউক্লিয়াসকে কোষের প্রাণ কেন্দ্র বলা হয়।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966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ukaryotic Cell - Eukaryotic Cell Png - 503x518 PNG Download - PNGkit"/>
          <p:cNvPicPr>
            <a:picLocks noChangeAspect="1" noChangeArrowheads="1"/>
          </p:cNvPicPr>
          <p:nvPr/>
        </p:nvPicPr>
        <p:blipFill rotWithShape="1">
          <a:blip r:embed="rId2">
            <a:extLst>
              <a:ext uri="{28A0092B-C50C-407E-A947-70E740481C1C}">
                <a14:useLocalDpi xmlns:a14="http://schemas.microsoft.com/office/drawing/2010/main" val="0"/>
              </a:ext>
            </a:extLst>
          </a:blip>
          <a:srcRect l="18382" r="17835"/>
          <a:stretch/>
        </p:blipFill>
        <p:spPr bwMode="auto">
          <a:xfrm>
            <a:off x="6939516" y="0"/>
            <a:ext cx="5252484" cy="60118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0" y="-1"/>
            <a:ext cx="6220047" cy="5879805"/>
          </a:xfrm>
          <a:prstGeom prst="rect">
            <a:avLst/>
          </a:prstGeom>
        </p:spPr>
      </p:pic>
      <p:sp>
        <p:nvSpPr>
          <p:cNvPr id="4" name="TextBox 3"/>
          <p:cNvSpPr txBox="1"/>
          <p:nvPr/>
        </p:nvSpPr>
        <p:spPr>
          <a:xfrm>
            <a:off x="409353" y="6103088"/>
            <a:ext cx="2700670"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উদ্ভিদ কোষ </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7363046" y="6103088"/>
            <a:ext cx="2700670"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প্রাণী কোষ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7917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ipe(left)">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55688921"/>
              </p:ext>
            </p:extLst>
          </p:nvPr>
        </p:nvGraphicFramePr>
        <p:xfrm>
          <a:off x="841153" y="1665964"/>
          <a:ext cx="10769600" cy="5029200"/>
        </p:xfrm>
        <a:graphic>
          <a:graphicData uri="http://schemas.openxmlformats.org/drawingml/2006/table">
            <a:tbl>
              <a:tblPr firstRow="1" bandRow="1">
                <a:tableStyleId>{5C22544A-7EE6-4342-B048-85BDC9FD1C3A}</a:tableStyleId>
              </a:tblPr>
              <a:tblGrid>
                <a:gridCol w="5384800">
                  <a:extLst>
                    <a:ext uri="{9D8B030D-6E8A-4147-A177-3AD203B41FA5}">
                      <a16:colId xmlns:a16="http://schemas.microsoft.com/office/drawing/2014/main" val="2260946972"/>
                    </a:ext>
                  </a:extLst>
                </a:gridCol>
                <a:gridCol w="5384800">
                  <a:extLst>
                    <a:ext uri="{9D8B030D-6E8A-4147-A177-3AD203B41FA5}">
                      <a16:colId xmlns:a16="http://schemas.microsoft.com/office/drawing/2014/main" val="26143197"/>
                    </a:ext>
                  </a:extLst>
                </a:gridCol>
              </a:tblGrid>
              <a:tr h="370840">
                <a:tc>
                  <a:txBody>
                    <a:bodyPr/>
                    <a:lstStyle/>
                    <a:p>
                      <a:r>
                        <a:rPr lang="bn-IN" sz="3600" dirty="0" smtClean="0">
                          <a:latin typeface="NikoshBAN" panose="02000000000000000000" pitchFamily="2" charset="0"/>
                          <a:cs typeface="NikoshBAN" panose="02000000000000000000" pitchFamily="2" charset="0"/>
                        </a:rPr>
                        <a:t>উদ্ভিদ</a:t>
                      </a:r>
                      <a:r>
                        <a:rPr lang="bn-IN" sz="3600" baseline="0" dirty="0" smtClean="0">
                          <a:latin typeface="NikoshBAN" panose="02000000000000000000" pitchFamily="2" charset="0"/>
                          <a:cs typeface="NikoshBAN" panose="02000000000000000000" pitchFamily="2" charset="0"/>
                        </a:rPr>
                        <a:t> কোষ </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smtClean="0">
                          <a:latin typeface="NikoshBAN" panose="02000000000000000000" pitchFamily="2" charset="0"/>
                          <a:cs typeface="NikoshBAN" panose="02000000000000000000" pitchFamily="2" charset="0"/>
                        </a:rPr>
                        <a:t>প্রাণী কোষ</a:t>
                      </a:r>
                      <a:r>
                        <a:rPr lang="bn-IN" sz="3600" baseline="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784587724"/>
                  </a:ext>
                </a:extLst>
              </a:tr>
              <a:tr h="370840">
                <a:tc>
                  <a:txBody>
                    <a:bodyPr/>
                    <a:lstStyle/>
                    <a:p>
                      <a:r>
                        <a:rPr lang="bn-IN" sz="3600" dirty="0" smtClean="0">
                          <a:latin typeface="NikoshBAN" panose="02000000000000000000" pitchFamily="2" charset="0"/>
                          <a:cs typeface="NikoshBAN" panose="02000000000000000000" pitchFamily="2" charset="0"/>
                        </a:rPr>
                        <a:t>কোষ</a:t>
                      </a:r>
                      <a:r>
                        <a:rPr lang="bn-IN" sz="3600" baseline="0" dirty="0" smtClean="0">
                          <a:latin typeface="NikoshBAN" panose="02000000000000000000" pitchFamily="2" charset="0"/>
                          <a:cs typeface="NikoshBAN" panose="02000000000000000000" pitchFamily="2" charset="0"/>
                        </a:rPr>
                        <a:t> প্রাচীর থাকে </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smtClean="0">
                          <a:latin typeface="NikoshBAN" panose="02000000000000000000" pitchFamily="2" charset="0"/>
                          <a:cs typeface="NikoshBAN" panose="02000000000000000000" pitchFamily="2" charset="0"/>
                        </a:rPr>
                        <a:t>কোষ</a:t>
                      </a:r>
                      <a:r>
                        <a:rPr lang="bn-IN" sz="3600" baseline="0" dirty="0" smtClean="0">
                          <a:latin typeface="NikoshBAN" panose="02000000000000000000" pitchFamily="2" charset="0"/>
                          <a:cs typeface="NikoshBAN" panose="02000000000000000000" pitchFamily="2" charset="0"/>
                        </a:rPr>
                        <a:t> প্রাচীর থাকেনা</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802101622"/>
                  </a:ext>
                </a:extLst>
              </a:tr>
              <a:tr h="370840">
                <a:tc>
                  <a:txBody>
                    <a:bodyPr/>
                    <a:lstStyle/>
                    <a:p>
                      <a:r>
                        <a:rPr lang="bn-IN" sz="3600" dirty="0" smtClean="0">
                          <a:latin typeface="NikoshBAN" panose="02000000000000000000" pitchFamily="2" charset="0"/>
                          <a:cs typeface="NikoshBAN" panose="02000000000000000000" pitchFamily="2" charset="0"/>
                        </a:rPr>
                        <a:t>উদ্ভিদ</a:t>
                      </a:r>
                      <a:r>
                        <a:rPr lang="bn-IN" sz="3600" baseline="0" dirty="0" smtClean="0">
                          <a:latin typeface="NikoshBAN" panose="02000000000000000000" pitchFamily="2" charset="0"/>
                          <a:cs typeface="NikoshBAN" panose="02000000000000000000" pitchFamily="2" charset="0"/>
                        </a:rPr>
                        <a:t> কোষে প্লাস্টিড থাকে </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smtClean="0">
                          <a:latin typeface="NikoshBAN" panose="02000000000000000000" pitchFamily="2" charset="0"/>
                          <a:cs typeface="NikoshBAN" panose="02000000000000000000" pitchFamily="2" charset="0"/>
                        </a:rPr>
                        <a:t>প্রাণী কোষে</a:t>
                      </a:r>
                      <a:r>
                        <a:rPr lang="bn-IN" sz="3600" baseline="0" dirty="0" smtClean="0">
                          <a:latin typeface="NikoshBAN" panose="02000000000000000000" pitchFamily="2" charset="0"/>
                          <a:cs typeface="NikoshBAN" panose="02000000000000000000" pitchFamily="2" charset="0"/>
                        </a:rPr>
                        <a:t> প্লাস্টিড থাকেনা</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368612542"/>
                  </a:ext>
                </a:extLst>
              </a:tr>
              <a:tr h="370840">
                <a:tc>
                  <a:txBody>
                    <a:bodyPr/>
                    <a:lstStyle/>
                    <a:p>
                      <a:r>
                        <a:rPr lang="bn-IN" sz="3600" dirty="0" smtClean="0">
                          <a:latin typeface="NikoshBAN" panose="02000000000000000000" pitchFamily="2" charset="0"/>
                          <a:cs typeface="NikoshBAN" panose="02000000000000000000" pitchFamily="2" charset="0"/>
                        </a:rPr>
                        <a:t>উদ্ভিদ</a:t>
                      </a:r>
                      <a:r>
                        <a:rPr lang="bn-IN" sz="3600" baseline="0" dirty="0" smtClean="0">
                          <a:latin typeface="NikoshBAN" panose="02000000000000000000" pitchFamily="2" charset="0"/>
                          <a:cs typeface="NikoshBAN" panose="02000000000000000000" pitchFamily="2" charset="0"/>
                        </a:rPr>
                        <a:t> কোষে সেন্ট্রিওল থাকেনা</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smtClean="0">
                          <a:latin typeface="NikoshBAN" panose="02000000000000000000" pitchFamily="2" charset="0"/>
                          <a:cs typeface="NikoshBAN" panose="02000000000000000000" pitchFamily="2" charset="0"/>
                        </a:rPr>
                        <a:t>প্রাণী কোষে</a:t>
                      </a:r>
                      <a:r>
                        <a:rPr lang="bn-IN" sz="3600" baseline="0" dirty="0" smtClean="0">
                          <a:latin typeface="NikoshBAN" panose="02000000000000000000" pitchFamily="2" charset="0"/>
                          <a:cs typeface="NikoshBAN" panose="02000000000000000000" pitchFamily="2" charset="0"/>
                        </a:rPr>
                        <a:t> সেন্ট্রিওল থাকে</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723840632"/>
                  </a:ext>
                </a:extLst>
              </a:tr>
              <a:tr h="370840">
                <a:tc>
                  <a:txBody>
                    <a:bodyPr/>
                    <a:lstStyle/>
                    <a:p>
                      <a:r>
                        <a:rPr lang="bn-IN" sz="3600" dirty="0" smtClean="0">
                          <a:latin typeface="NikoshBAN" panose="02000000000000000000" pitchFamily="2" charset="0"/>
                          <a:cs typeface="NikoshBAN" panose="02000000000000000000" pitchFamily="2" charset="0"/>
                        </a:rPr>
                        <a:t>উদ্ভিদ</a:t>
                      </a:r>
                      <a:r>
                        <a:rPr lang="bn-IN" sz="3600" baseline="0" dirty="0" smtClean="0">
                          <a:latin typeface="NikoshBAN" panose="02000000000000000000" pitchFamily="2" charset="0"/>
                          <a:cs typeface="NikoshBAN" panose="02000000000000000000" pitchFamily="2" charset="0"/>
                        </a:rPr>
                        <a:t> কোষের সঞ্চিত খাদ্য শ্বেতসার</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smtClean="0">
                          <a:latin typeface="NikoshBAN" panose="02000000000000000000" pitchFamily="2" charset="0"/>
                          <a:cs typeface="NikoshBAN" panose="02000000000000000000" pitchFamily="2" charset="0"/>
                        </a:rPr>
                        <a:t>প্রাণী কোষের</a:t>
                      </a:r>
                      <a:r>
                        <a:rPr lang="bn-IN" sz="3600" baseline="0" dirty="0" smtClean="0">
                          <a:latin typeface="NikoshBAN" panose="02000000000000000000" pitchFamily="2" charset="0"/>
                          <a:cs typeface="NikoshBAN" panose="02000000000000000000" pitchFamily="2" charset="0"/>
                        </a:rPr>
                        <a:t> সঞ্চিত খাদ্য গ্লাইকোজেন</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645090323"/>
                  </a:ext>
                </a:extLst>
              </a:tr>
              <a:tr h="370840">
                <a:tc>
                  <a:txBody>
                    <a:bodyPr/>
                    <a:lstStyle/>
                    <a:p>
                      <a:r>
                        <a:rPr lang="bn-IN" sz="3600" dirty="0" smtClean="0">
                          <a:latin typeface="NikoshBAN" panose="02000000000000000000" pitchFamily="2" charset="0"/>
                          <a:cs typeface="NikoshBAN" panose="02000000000000000000" pitchFamily="2" charset="0"/>
                        </a:rPr>
                        <a:t>উদ্ভিদ</a:t>
                      </a:r>
                      <a:r>
                        <a:rPr lang="bn-IN" sz="3600" baseline="0" dirty="0" smtClean="0">
                          <a:latin typeface="NikoshBAN" panose="02000000000000000000" pitchFamily="2" charset="0"/>
                          <a:cs typeface="NikoshBAN" panose="02000000000000000000" pitchFamily="2" charset="0"/>
                        </a:rPr>
                        <a:t> কোষের কোষ গহবর বড় হয়</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smtClean="0">
                          <a:latin typeface="NikoshBAN" panose="02000000000000000000" pitchFamily="2" charset="0"/>
                          <a:cs typeface="NikoshBAN" panose="02000000000000000000" pitchFamily="2" charset="0"/>
                        </a:rPr>
                        <a:t>প্রাণী কোষে</a:t>
                      </a:r>
                      <a:r>
                        <a:rPr lang="bn-IN" sz="3600" baseline="0" dirty="0" smtClean="0">
                          <a:latin typeface="NikoshBAN" panose="02000000000000000000" pitchFamily="2" charset="0"/>
                          <a:cs typeface="NikoshBAN" panose="02000000000000000000" pitchFamily="2" charset="0"/>
                        </a:rPr>
                        <a:t> কোষ গহবর ছোট হয়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4262094055"/>
                  </a:ext>
                </a:extLst>
              </a:tr>
              <a:tr h="370840">
                <a:tc>
                  <a:txBody>
                    <a:bodyPr/>
                    <a:lstStyle/>
                    <a:p>
                      <a:r>
                        <a:rPr lang="bn-IN" sz="3600" dirty="0" smtClean="0">
                          <a:latin typeface="NikoshBAN" panose="02000000000000000000" pitchFamily="2" charset="0"/>
                          <a:cs typeface="NikoshBAN" panose="02000000000000000000" pitchFamily="2" charset="0"/>
                        </a:rPr>
                        <a:t>কোষ</a:t>
                      </a:r>
                      <a:r>
                        <a:rPr lang="bn-IN" sz="3600" baseline="0" dirty="0" smtClean="0">
                          <a:latin typeface="NikoshBAN" panose="02000000000000000000" pitchFamily="2" charset="0"/>
                          <a:cs typeface="NikoshBAN" panose="02000000000000000000" pitchFamily="2" charset="0"/>
                        </a:rPr>
                        <a:t> গহবর মাঝে থাকে </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smtClean="0">
                          <a:latin typeface="NikoshBAN" panose="02000000000000000000" pitchFamily="2" charset="0"/>
                          <a:cs typeface="NikoshBAN" panose="02000000000000000000" pitchFamily="2" charset="0"/>
                        </a:rPr>
                        <a:t>বিক্ষিপ্তভাবে</a:t>
                      </a:r>
                      <a:r>
                        <a:rPr lang="bn-IN" sz="3600" baseline="0" dirty="0" smtClean="0">
                          <a:latin typeface="NikoshBAN" panose="02000000000000000000" pitchFamily="2" charset="0"/>
                          <a:cs typeface="NikoshBAN" panose="02000000000000000000" pitchFamily="2" charset="0"/>
                        </a:rPr>
                        <a:t> ছড়ানো থাকে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69771210"/>
                  </a:ext>
                </a:extLst>
              </a:tr>
            </a:tbl>
          </a:graphicData>
        </a:graphic>
      </p:graphicFrame>
      <p:sp>
        <p:nvSpPr>
          <p:cNvPr id="4" name="TextBox 3"/>
          <p:cNvSpPr txBox="1"/>
          <p:nvPr/>
        </p:nvSpPr>
        <p:spPr>
          <a:xfrm>
            <a:off x="2073349" y="669851"/>
            <a:ext cx="5879804"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মিলিয়ে নাও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998506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4C3B4C-C5FA-4E0D-B30F-4FA0E3633062}"/>
              </a:ext>
            </a:extLst>
          </p:cNvPr>
          <p:cNvSpPr txBox="1"/>
          <p:nvPr/>
        </p:nvSpPr>
        <p:spPr>
          <a:xfrm>
            <a:off x="306511" y="2444917"/>
            <a:ext cx="5601129" cy="42473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dirty="0" err="1">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নামঃফেরদৌস</a:t>
            </a:r>
            <a:r>
              <a:rPr lang="en-US" sz="4400"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ওয়াহিদ</a:t>
            </a:r>
            <a:r>
              <a:rPr lang="en-US" sz="4400"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a:t>
            </a:r>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ষ</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িজ্ঞান</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মাধবপুর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পাইলট</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মাধবপুর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হবিগঞ্জ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মোবাইলঃ০১৭১০১৯৬৪০২ </a:t>
            </a:r>
          </a:p>
          <a:p>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ইমেইলঃferdauswahid</a:t>
            </a:r>
            <a:r>
              <a:rPr lang="en-US" sz="3600" dirty="0">
                <a:ln w="0"/>
                <a:effectLst>
                  <a:outerShdw blurRad="38100" dist="19050" dir="2700000" algn="tl" rotWithShape="0">
                    <a:schemeClr val="dk1">
                      <a:alpha val="40000"/>
                    </a:schemeClr>
                  </a:outerShdw>
                </a:effectLst>
                <a:latin typeface="+mj-lt"/>
                <a:cs typeface="NikoshBAN" panose="02000000000000000000" pitchFamily="2" charset="0"/>
              </a:rPr>
              <a:t>402@gmail.com</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911BF198-104D-4F6E-80C4-F5843A6F63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482"/>
            <a:ext cx="2873326" cy="2913843"/>
          </a:xfrm>
          <a:prstGeom prst="ellipse">
            <a:avLst/>
          </a:prstGeom>
          <a:ln>
            <a:noFill/>
          </a:ln>
          <a:effectLst>
            <a:softEdge rad="112500"/>
          </a:effectLst>
        </p:spPr>
      </p:pic>
      <p:sp>
        <p:nvSpPr>
          <p:cNvPr id="4" name="TextBox 3">
            <a:extLst>
              <a:ext uri="{FF2B5EF4-FFF2-40B4-BE49-F238E27FC236}">
                <a16:creationId xmlns:a16="http://schemas.microsoft.com/office/drawing/2014/main" id="{984C3B4C-C5FA-4E0D-B30F-4FA0E3633062}"/>
              </a:ext>
            </a:extLst>
          </p:cNvPr>
          <p:cNvSpPr txBox="1"/>
          <p:nvPr/>
        </p:nvSpPr>
        <p:spPr>
          <a:xfrm>
            <a:off x="5707851" y="2115308"/>
            <a:ext cx="5601129"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 সপ্তম</a:t>
            </a:r>
          </a:p>
          <a:p>
            <a:r>
              <a:rPr lang="bn-IN"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 বিজ্ঞান</a:t>
            </a:r>
          </a:p>
          <a:p>
            <a:r>
              <a:rPr lang="bn-IN"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অধ্যায়-২ (উদ্ভিদ ও প্রাণীর কোষীয় সংগঠন)</a:t>
            </a:r>
            <a:endPar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5" name="Group 4"/>
          <p:cNvGrpSpPr/>
          <p:nvPr/>
        </p:nvGrpSpPr>
        <p:grpSpPr>
          <a:xfrm>
            <a:off x="10074049" y="489096"/>
            <a:ext cx="1234931" cy="1955821"/>
            <a:chOff x="2240477" y="570271"/>
            <a:chExt cx="4584033" cy="6076335"/>
          </a:xfrm>
        </p:grpSpPr>
        <p:sp>
          <p:nvSpPr>
            <p:cNvPr id="6" name="Oval 5"/>
            <p:cNvSpPr/>
            <p:nvPr/>
          </p:nvSpPr>
          <p:spPr>
            <a:xfrm>
              <a:off x="2753031" y="845575"/>
              <a:ext cx="3588775" cy="5289753"/>
            </a:xfrm>
            <a:prstGeom prst="ellipse">
              <a:avLst/>
            </a:prstGeom>
            <a:solidFill>
              <a:schemeClr val="accent5">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7" name="Freeform 6"/>
            <p:cNvSpPr/>
            <p:nvPr/>
          </p:nvSpPr>
          <p:spPr>
            <a:xfrm>
              <a:off x="6420009" y="1995948"/>
              <a:ext cx="404501" cy="2096118"/>
            </a:xfrm>
            <a:custGeom>
              <a:avLst/>
              <a:gdLst>
                <a:gd name="connsiteX0" fmla="*/ 256094 w 404501"/>
                <a:gd name="connsiteY0" fmla="*/ 0 h 2096118"/>
                <a:gd name="connsiteX1" fmla="*/ 79114 w 404501"/>
                <a:gd name="connsiteY1" fmla="*/ 216310 h 2096118"/>
                <a:gd name="connsiteX2" fmla="*/ 456 w 404501"/>
                <a:gd name="connsiteY2" fmla="*/ 540775 h 2096118"/>
                <a:gd name="connsiteX3" fmla="*/ 49617 w 404501"/>
                <a:gd name="connsiteY3" fmla="*/ 1140542 h 2096118"/>
                <a:gd name="connsiteX4" fmla="*/ 108610 w 404501"/>
                <a:gd name="connsiteY4" fmla="*/ 1622323 h 2096118"/>
                <a:gd name="connsiteX5" fmla="*/ 206933 w 404501"/>
                <a:gd name="connsiteY5" fmla="*/ 1907458 h 2096118"/>
                <a:gd name="connsiteX6" fmla="*/ 383914 w 404501"/>
                <a:gd name="connsiteY6" fmla="*/ 2084439 h 2096118"/>
                <a:gd name="connsiteX7" fmla="*/ 393746 w 404501"/>
                <a:gd name="connsiteY7" fmla="*/ 2064775 h 209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01" h="2096118">
                  <a:moveTo>
                    <a:pt x="256094" y="0"/>
                  </a:moveTo>
                  <a:cubicBezTo>
                    <a:pt x="188907" y="63090"/>
                    <a:pt x="121720" y="126181"/>
                    <a:pt x="79114" y="216310"/>
                  </a:cubicBezTo>
                  <a:cubicBezTo>
                    <a:pt x="36508" y="306439"/>
                    <a:pt x="5372" y="386736"/>
                    <a:pt x="456" y="540775"/>
                  </a:cubicBezTo>
                  <a:cubicBezTo>
                    <a:pt x="-4460" y="694814"/>
                    <a:pt x="31591" y="960284"/>
                    <a:pt x="49617" y="1140542"/>
                  </a:cubicBezTo>
                  <a:cubicBezTo>
                    <a:pt x="67643" y="1320800"/>
                    <a:pt x="82391" y="1494504"/>
                    <a:pt x="108610" y="1622323"/>
                  </a:cubicBezTo>
                  <a:cubicBezTo>
                    <a:pt x="134829" y="1750142"/>
                    <a:pt x="161049" y="1830439"/>
                    <a:pt x="206933" y="1907458"/>
                  </a:cubicBezTo>
                  <a:cubicBezTo>
                    <a:pt x="252817" y="1984477"/>
                    <a:pt x="352779" y="2058220"/>
                    <a:pt x="383914" y="2084439"/>
                  </a:cubicBezTo>
                  <a:cubicBezTo>
                    <a:pt x="415049" y="2110658"/>
                    <a:pt x="404397" y="2087716"/>
                    <a:pt x="393746" y="206477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Freeform 7"/>
            <p:cNvSpPr/>
            <p:nvPr/>
          </p:nvSpPr>
          <p:spPr>
            <a:xfrm rot="11027789">
              <a:off x="2240477" y="2669458"/>
              <a:ext cx="404501" cy="2096118"/>
            </a:xfrm>
            <a:custGeom>
              <a:avLst/>
              <a:gdLst>
                <a:gd name="connsiteX0" fmla="*/ 256094 w 404501"/>
                <a:gd name="connsiteY0" fmla="*/ 0 h 2096118"/>
                <a:gd name="connsiteX1" fmla="*/ 79114 w 404501"/>
                <a:gd name="connsiteY1" fmla="*/ 216310 h 2096118"/>
                <a:gd name="connsiteX2" fmla="*/ 456 w 404501"/>
                <a:gd name="connsiteY2" fmla="*/ 540775 h 2096118"/>
                <a:gd name="connsiteX3" fmla="*/ 49617 w 404501"/>
                <a:gd name="connsiteY3" fmla="*/ 1140542 h 2096118"/>
                <a:gd name="connsiteX4" fmla="*/ 108610 w 404501"/>
                <a:gd name="connsiteY4" fmla="*/ 1622323 h 2096118"/>
                <a:gd name="connsiteX5" fmla="*/ 206933 w 404501"/>
                <a:gd name="connsiteY5" fmla="*/ 1907458 h 2096118"/>
                <a:gd name="connsiteX6" fmla="*/ 383914 w 404501"/>
                <a:gd name="connsiteY6" fmla="*/ 2084439 h 2096118"/>
                <a:gd name="connsiteX7" fmla="*/ 393746 w 404501"/>
                <a:gd name="connsiteY7" fmla="*/ 2064775 h 209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01" h="2096118">
                  <a:moveTo>
                    <a:pt x="256094" y="0"/>
                  </a:moveTo>
                  <a:cubicBezTo>
                    <a:pt x="188907" y="63090"/>
                    <a:pt x="121720" y="126181"/>
                    <a:pt x="79114" y="216310"/>
                  </a:cubicBezTo>
                  <a:cubicBezTo>
                    <a:pt x="36508" y="306439"/>
                    <a:pt x="5372" y="386736"/>
                    <a:pt x="456" y="540775"/>
                  </a:cubicBezTo>
                  <a:cubicBezTo>
                    <a:pt x="-4460" y="694814"/>
                    <a:pt x="31591" y="960284"/>
                    <a:pt x="49617" y="1140542"/>
                  </a:cubicBezTo>
                  <a:cubicBezTo>
                    <a:pt x="67643" y="1320800"/>
                    <a:pt x="82391" y="1494504"/>
                    <a:pt x="108610" y="1622323"/>
                  </a:cubicBezTo>
                  <a:cubicBezTo>
                    <a:pt x="134829" y="1750142"/>
                    <a:pt x="161049" y="1830439"/>
                    <a:pt x="206933" y="1907458"/>
                  </a:cubicBezTo>
                  <a:cubicBezTo>
                    <a:pt x="252817" y="1984477"/>
                    <a:pt x="352779" y="2058220"/>
                    <a:pt x="383914" y="2084439"/>
                  </a:cubicBezTo>
                  <a:cubicBezTo>
                    <a:pt x="415049" y="2110658"/>
                    <a:pt x="404397" y="2087716"/>
                    <a:pt x="393746" y="206477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Freeform 8"/>
            <p:cNvSpPr/>
            <p:nvPr/>
          </p:nvSpPr>
          <p:spPr>
            <a:xfrm>
              <a:off x="2379406" y="757084"/>
              <a:ext cx="1101905" cy="1710813"/>
            </a:xfrm>
            <a:custGeom>
              <a:avLst/>
              <a:gdLst>
                <a:gd name="connsiteX0" fmla="*/ 1061884 w 1101905"/>
                <a:gd name="connsiteY0" fmla="*/ 0 h 1710813"/>
                <a:gd name="connsiteX1" fmla="*/ 1101213 w 1101905"/>
                <a:gd name="connsiteY1" fmla="*/ 245806 h 1710813"/>
                <a:gd name="connsiteX2" fmla="*/ 1032388 w 1101905"/>
                <a:gd name="connsiteY2" fmla="*/ 432619 h 1710813"/>
                <a:gd name="connsiteX3" fmla="*/ 550607 w 1101905"/>
                <a:gd name="connsiteY3" fmla="*/ 1120877 h 1710813"/>
                <a:gd name="connsiteX4" fmla="*/ 334297 w 1101905"/>
                <a:gd name="connsiteY4" fmla="*/ 1514168 h 1710813"/>
                <a:gd name="connsiteX5" fmla="*/ 127820 w 1101905"/>
                <a:gd name="connsiteY5" fmla="*/ 1651819 h 1710813"/>
                <a:gd name="connsiteX6" fmla="*/ 0 w 1101905"/>
                <a:gd name="connsiteY6" fmla="*/ 1710813 h 1710813"/>
                <a:gd name="connsiteX7" fmla="*/ 0 w 1101905"/>
                <a:gd name="connsiteY7" fmla="*/ 1710813 h 1710813"/>
                <a:gd name="connsiteX8" fmla="*/ 0 w 1101905"/>
                <a:gd name="connsiteY8" fmla="*/ 1710813 h 17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905" h="1710813">
                  <a:moveTo>
                    <a:pt x="1061884" y="0"/>
                  </a:moveTo>
                  <a:cubicBezTo>
                    <a:pt x="1084006" y="86851"/>
                    <a:pt x="1106129" y="173703"/>
                    <a:pt x="1101213" y="245806"/>
                  </a:cubicBezTo>
                  <a:cubicBezTo>
                    <a:pt x="1096297" y="317909"/>
                    <a:pt x="1124156" y="286774"/>
                    <a:pt x="1032388" y="432619"/>
                  </a:cubicBezTo>
                  <a:cubicBezTo>
                    <a:pt x="940620" y="578464"/>
                    <a:pt x="666955" y="940619"/>
                    <a:pt x="550607" y="1120877"/>
                  </a:cubicBezTo>
                  <a:cubicBezTo>
                    <a:pt x="434258" y="1301135"/>
                    <a:pt x="404761" y="1425678"/>
                    <a:pt x="334297" y="1514168"/>
                  </a:cubicBezTo>
                  <a:cubicBezTo>
                    <a:pt x="263832" y="1602658"/>
                    <a:pt x="183536" y="1619045"/>
                    <a:pt x="127820" y="1651819"/>
                  </a:cubicBezTo>
                  <a:cubicBezTo>
                    <a:pt x="72104" y="1684593"/>
                    <a:pt x="0" y="1710813"/>
                    <a:pt x="0" y="1710813"/>
                  </a:cubicBezTo>
                  <a:lnTo>
                    <a:pt x="0" y="1710813"/>
                  </a:lnTo>
                  <a:lnTo>
                    <a:pt x="0" y="1710813"/>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Freeform 9"/>
            <p:cNvSpPr/>
            <p:nvPr/>
          </p:nvSpPr>
          <p:spPr>
            <a:xfrm>
              <a:off x="3510116" y="570271"/>
              <a:ext cx="1887794" cy="259385"/>
            </a:xfrm>
            <a:custGeom>
              <a:avLst/>
              <a:gdLst>
                <a:gd name="connsiteX0" fmla="*/ 0 w 1887794"/>
                <a:gd name="connsiteY0" fmla="*/ 137652 h 259385"/>
                <a:gd name="connsiteX1" fmla="*/ 235974 w 1887794"/>
                <a:gd name="connsiteY1" fmla="*/ 255639 h 259385"/>
                <a:gd name="connsiteX2" fmla="*/ 550607 w 1887794"/>
                <a:gd name="connsiteY2" fmla="*/ 226142 h 259385"/>
                <a:gd name="connsiteX3" fmla="*/ 875071 w 1887794"/>
                <a:gd name="connsiteY3" fmla="*/ 186813 h 259385"/>
                <a:gd name="connsiteX4" fmla="*/ 1209368 w 1887794"/>
                <a:gd name="connsiteY4" fmla="*/ 147484 h 259385"/>
                <a:gd name="connsiteX5" fmla="*/ 1474839 w 1887794"/>
                <a:gd name="connsiteY5" fmla="*/ 186813 h 259385"/>
                <a:gd name="connsiteX6" fmla="*/ 1700981 w 1887794"/>
                <a:gd name="connsiteY6" fmla="*/ 127819 h 259385"/>
                <a:gd name="connsiteX7" fmla="*/ 1887794 w 1887794"/>
                <a:gd name="connsiteY7" fmla="*/ 0 h 259385"/>
                <a:gd name="connsiteX8" fmla="*/ 1887794 w 1887794"/>
                <a:gd name="connsiteY8" fmla="*/ 0 h 25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7794" h="259385">
                  <a:moveTo>
                    <a:pt x="0" y="137652"/>
                  </a:moveTo>
                  <a:cubicBezTo>
                    <a:pt x="72103" y="189271"/>
                    <a:pt x="144206" y="240891"/>
                    <a:pt x="235974" y="255639"/>
                  </a:cubicBezTo>
                  <a:cubicBezTo>
                    <a:pt x="327742" y="270387"/>
                    <a:pt x="444091" y="237613"/>
                    <a:pt x="550607" y="226142"/>
                  </a:cubicBezTo>
                  <a:cubicBezTo>
                    <a:pt x="657123" y="214671"/>
                    <a:pt x="875071" y="186813"/>
                    <a:pt x="875071" y="186813"/>
                  </a:cubicBezTo>
                  <a:cubicBezTo>
                    <a:pt x="984865" y="173703"/>
                    <a:pt x="1109407" y="147484"/>
                    <a:pt x="1209368" y="147484"/>
                  </a:cubicBezTo>
                  <a:cubicBezTo>
                    <a:pt x="1309329" y="147484"/>
                    <a:pt x="1392904" y="190090"/>
                    <a:pt x="1474839" y="186813"/>
                  </a:cubicBezTo>
                  <a:cubicBezTo>
                    <a:pt x="1556774" y="183536"/>
                    <a:pt x="1632155" y="158954"/>
                    <a:pt x="1700981" y="127819"/>
                  </a:cubicBezTo>
                  <a:cubicBezTo>
                    <a:pt x="1769807" y="96684"/>
                    <a:pt x="1887794" y="0"/>
                    <a:pt x="1887794" y="0"/>
                  </a:cubicBezTo>
                  <a:lnTo>
                    <a:pt x="1887794"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Freeform 10"/>
            <p:cNvSpPr/>
            <p:nvPr/>
          </p:nvSpPr>
          <p:spPr>
            <a:xfrm>
              <a:off x="5463552" y="668594"/>
              <a:ext cx="1183054" cy="1288971"/>
            </a:xfrm>
            <a:custGeom>
              <a:avLst/>
              <a:gdLst>
                <a:gd name="connsiteX0" fmla="*/ 22848 w 1183054"/>
                <a:gd name="connsiteY0" fmla="*/ 0 h 1288971"/>
                <a:gd name="connsiteX1" fmla="*/ 3183 w 1183054"/>
                <a:gd name="connsiteY1" fmla="*/ 186812 h 1288971"/>
                <a:gd name="connsiteX2" fmla="*/ 81842 w 1183054"/>
                <a:gd name="connsiteY2" fmla="*/ 373625 h 1288971"/>
                <a:gd name="connsiteX3" fmla="*/ 327648 w 1183054"/>
                <a:gd name="connsiteY3" fmla="*/ 658761 h 1288971"/>
                <a:gd name="connsiteX4" fmla="*/ 563622 w 1183054"/>
                <a:gd name="connsiteY4" fmla="*/ 953729 h 1288971"/>
                <a:gd name="connsiteX5" fmla="*/ 720938 w 1183054"/>
                <a:gd name="connsiteY5" fmla="*/ 1189703 h 1288971"/>
                <a:gd name="connsiteX6" fmla="*/ 838925 w 1183054"/>
                <a:gd name="connsiteY6" fmla="*/ 1278193 h 1288971"/>
                <a:gd name="connsiteX7" fmla="*/ 1094564 w 1183054"/>
                <a:gd name="connsiteY7" fmla="*/ 1288025 h 1288971"/>
                <a:gd name="connsiteX8" fmla="*/ 1183054 w 1183054"/>
                <a:gd name="connsiteY8" fmla="*/ 1288025 h 128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054" h="1288971">
                  <a:moveTo>
                    <a:pt x="22848" y="0"/>
                  </a:moveTo>
                  <a:cubicBezTo>
                    <a:pt x="8099" y="62270"/>
                    <a:pt x="-6649" y="124541"/>
                    <a:pt x="3183" y="186812"/>
                  </a:cubicBezTo>
                  <a:cubicBezTo>
                    <a:pt x="13015" y="249083"/>
                    <a:pt x="27765" y="294967"/>
                    <a:pt x="81842" y="373625"/>
                  </a:cubicBezTo>
                  <a:cubicBezTo>
                    <a:pt x="135919" y="452283"/>
                    <a:pt x="247351" y="562077"/>
                    <a:pt x="327648" y="658761"/>
                  </a:cubicBezTo>
                  <a:cubicBezTo>
                    <a:pt x="407945" y="755445"/>
                    <a:pt x="498074" y="865239"/>
                    <a:pt x="563622" y="953729"/>
                  </a:cubicBezTo>
                  <a:cubicBezTo>
                    <a:pt x="629170" y="1042219"/>
                    <a:pt x="675054" y="1135626"/>
                    <a:pt x="720938" y="1189703"/>
                  </a:cubicBezTo>
                  <a:cubicBezTo>
                    <a:pt x="766822" y="1243780"/>
                    <a:pt x="776654" y="1261806"/>
                    <a:pt x="838925" y="1278193"/>
                  </a:cubicBezTo>
                  <a:cubicBezTo>
                    <a:pt x="901196" y="1294580"/>
                    <a:pt x="1037209" y="1286386"/>
                    <a:pt x="1094564" y="1288025"/>
                  </a:cubicBezTo>
                  <a:cubicBezTo>
                    <a:pt x="1151919" y="1289664"/>
                    <a:pt x="1167486" y="1288844"/>
                    <a:pt x="1183054" y="128802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Freeform 11"/>
            <p:cNvSpPr/>
            <p:nvPr/>
          </p:nvSpPr>
          <p:spPr>
            <a:xfrm>
              <a:off x="2349910" y="4850309"/>
              <a:ext cx="2418735" cy="1796297"/>
            </a:xfrm>
            <a:custGeom>
              <a:avLst/>
              <a:gdLst>
                <a:gd name="connsiteX0" fmla="*/ 0 w 2418735"/>
                <a:gd name="connsiteY0" fmla="*/ 26491 h 1796297"/>
                <a:gd name="connsiteX1" fmla="*/ 353961 w 2418735"/>
                <a:gd name="connsiteY1" fmla="*/ 26491 h 1796297"/>
                <a:gd name="connsiteX2" fmla="*/ 530942 w 2418735"/>
                <a:gd name="connsiteY2" fmla="*/ 301794 h 1796297"/>
                <a:gd name="connsiteX3" fmla="*/ 747251 w 2418735"/>
                <a:gd name="connsiteY3" fmla="*/ 675420 h 1796297"/>
                <a:gd name="connsiteX4" fmla="*/ 1120877 w 2418735"/>
                <a:gd name="connsiteY4" fmla="*/ 1058878 h 1796297"/>
                <a:gd name="connsiteX5" fmla="*/ 1494503 w 2418735"/>
                <a:gd name="connsiteY5" fmla="*/ 1285020 h 1796297"/>
                <a:gd name="connsiteX6" fmla="*/ 1730477 w 2418735"/>
                <a:gd name="connsiteY6" fmla="*/ 1383343 h 1796297"/>
                <a:gd name="connsiteX7" fmla="*/ 2084438 w 2418735"/>
                <a:gd name="connsiteY7" fmla="*/ 1452168 h 1796297"/>
                <a:gd name="connsiteX8" fmla="*/ 2290916 w 2418735"/>
                <a:gd name="connsiteY8" fmla="*/ 1648814 h 1796297"/>
                <a:gd name="connsiteX9" fmla="*/ 2418735 w 2418735"/>
                <a:gd name="connsiteY9" fmla="*/ 1796297 h 179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8735" h="1796297">
                  <a:moveTo>
                    <a:pt x="0" y="26491"/>
                  </a:moveTo>
                  <a:cubicBezTo>
                    <a:pt x="132735" y="3549"/>
                    <a:pt x="265471" y="-19393"/>
                    <a:pt x="353961" y="26491"/>
                  </a:cubicBezTo>
                  <a:cubicBezTo>
                    <a:pt x="442451" y="72375"/>
                    <a:pt x="465394" y="193639"/>
                    <a:pt x="530942" y="301794"/>
                  </a:cubicBezTo>
                  <a:cubicBezTo>
                    <a:pt x="596490" y="409949"/>
                    <a:pt x="648928" y="549239"/>
                    <a:pt x="747251" y="675420"/>
                  </a:cubicBezTo>
                  <a:cubicBezTo>
                    <a:pt x="845574" y="801601"/>
                    <a:pt x="996335" y="957278"/>
                    <a:pt x="1120877" y="1058878"/>
                  </a:cubicBezTo>
                  <a:cubicBezTo>
                    <a:pt x="1245419" y="1160478"/>
                    <a:pt x="1392903" y="1230943"/>
                    <a:pt x="1494503" y="1285020"/>
                  </a:cubicBezTo>
                  <a:cubicBezTo>
                    <a:pt x="1596103" y="1339097"/>
                    <a:pt x="1632155" y="1355485"/>
                    <a:pt x="1730477" y="1383343"/>
                  </a:cubicBezTo>
                  <a:cubicBezTo>
                    <a:pt x="1828799" y="1411201"/>
                    <a:pt x="1991032" y="1407923"/>
                    <a:pt x="2084438" y="1452168"/>
                  </a:cubicBezTo>
                  <a:cubicBezTo>
                    <a:pt x="2177845" y="1496413"/>
                    <a:pt x="2235200" y="1591459"/>
                    <a:pt x="2290916" y="1648814"/>
                  </a:cubicBezTo>
                  <a:cubicBezTo>
                    <a:pt x="2346632" y="1706169"/>
                    <a:pt x="2382683" y="1751233"/>
                    <a:pt x="2418735" y="179629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Freeform 12"/>
            <p:cNvSpPr/>
            <p:nvPr/>
          </p:nvSpPr>
          <p:spPr>
            <a:xfrm>
              <a:off x="4866968" y="4177060"/>
              <a:ext cx="1946787" cy="2410553"/>
            </a:xfrm>
            <a:custGeom>
              <a:avLst/>
              <a:gdLst>
                <a:gd name="connsiteX0" fmla="*/ 1946787 w 1946787"/>
                <a:gd name="connsiteY0" fmla="*/ 40979 h 2410553"/>
                <a:gd name="connsiteX1" fmla="*/ 1710813 w 1946787"/>
                <a:gd name="connsiteY1" fmla="*/ 1650 h 2410553"/>
                <a:gd name="connsiteX2" fmla="*/ 1592826 w 1946787"/>
                <a:gd name="connsiteY2" fmla="*/ 90140 h 2410553"/>
                <a:gd name="connsiteX3" fmla="*/ 1504335 w 1946787"/>
                <a:gd name="connsiteY3" fmla="*/ 404772 h 2410553"/>
                <a:gd name="connsiteX4" fmla="*/ 1248697 w 1946787"/>
                <a:gd name="connsiteY4" fmla="*/ 1034037 h 2410553"/>
                <a:gd name="connsiteX5" fmla="*/ 943897 w 1946787"/>
                <a:gd name="connsiteY5" fmla="*/ 1486321 h 2410553"/>
                <a:gd name="connsiteX6" fmla="*/ 521109 w 1946787"/>
                <a:gd name="connsiteY6" fmla="*/ 1879611 h 2410553"/>
                <a:gd name="connsiteX7" fmla="*/ 157316 w 1946787"/>
                <a:gd name="connsiteY7" fmla="*/ 2056592 h 2410553"/>
                <a:gd name="connsiteX8" fmla="*/ 29497 w 1946787"/>
                <a:gd name="connsiteY8" fmla="*/ 2223740 h 2410553"/>
                <a:gd name="connsiteX9" fmla="*/ 0 w 1946787"/>
                <a:gd name="connsiteY9" fmla="*/ 2410553 h 241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787" h="2410553">
                  <a:moveTo>
                    <a:pt x="1946787" y="40979"/>
                  </a:moveTo>
                  <a:cubicBezTo>
                    <a:pt x="1858296" y="17217"/>
                    <a:pt x="1769806" y="-6544"/>
                    <a:pt x="1710813" y="1650"/>
                  </a:cubicBezTo>
                  <a:cubicBezTo>
                    <a:pt x="1651819" y="9843"/>
                    <a:pt x="1627239" y="22953"/>
                    <a:pt x="1592826" y="90140"/>
                  </a:cubicBezTo>
                  <a:cubicBezTo>
                    <a:pt x="1558413" y="157327"/>
                    <a:pt x="1561690" y="247456"/>
                    <a:pt x="1504335" y="404772"/>
                  </a:cubicBezTo>
                  <a:cubicBezTo>
                    <a:pt x="1446980" y="562088"/>
                    <a:pt x="1342103" y="853779"/>
                    <a:pt x="1248697" y="1034037"/>
                  </a:cubicBezTo>
                  <a:cubicBezTo>
                    <a:pt x="1155291" y="1214295"/>
                    <a:pt x="1065162" y="1345392"/>
                    <a:pt x="943897" y="1486321"/>
                  </a:cubicBezTo>
                  <a:cubicBezTo>
                    <a:pt x="822632" y="1627250"/>
                    <a:pt x="652206" y="1784566"/>
                    <a:pt x="521109" y="1879611"/>
                  </a:cubicBezTo>
                  <a:cubicBezTo>
                    <a:pt x="390012" y="1974656"/>
                    <a:pt x="239251" y="1999237"/>
                    <a:pt x="157316" y="2056592"/>
                  </a:cubicBezTo>
                  <a:cubicBezTo>
                    <a:pt x="75381" y="2113947"/>
                    <a:pt x="55716" y="2164747"/>
                    <a:pt x="29497" y="2223740"/>
                  </a:cubicBezTo>
                  <a:cubicBezTo>
                    <a:pt x="3278" y="2282733"/>
                    <a:pt x="1639" y="2346643"/>
                    <a:pt x="0" y="241055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Oval 13"/>
            <p:cNvSpPr/>
            <p:nvPr/>
          </p:nvSpPr>
          <p:spPr>
            <a:xfrm>
              <a:off x="2812252" y="914650"/>
              <a:ext cx="3450896" cy="5132189"/>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5" name="Freeform 14"/>
            <p:cNvSpPr/>
            <p:nvPr/>
          </p:nvSpPr>
          <p:spPr>
            <a:xfrm>
              <a:off x="3568948" y="1780423"/>
              <a:ext cx="1484878" cy="3407271"/>
            </a:xfrm>
            <a:custGeom>
              <a:avLst/>
              <a:gdLst>
                <a:gd name="connsiteX0" fmla="*/ 717917 w 1484878"/>
                <a:gd name="connsiteY0" fmla="*/ 284351 h 3407271"/>
                <a:gd name="connsiteX1" fmla="*/ 393452 w 1484878"/>
                <a:gd name="connsiteY1" fmla="*/ 687474 h 3407271"/>
                <a:gd name="connsiteX2" fmla="*/ 88652 w 1484878"/>
                <a:gd name="connsiteY2" fmla="*/ 1454390 h 3407271"/>
                <a:gd name="connsiteX3" fmla="*/ 9994 w 1484878"/>
                <a:gd name="connsiteY3" fmla="*/ 2339293 h 3407271"/>
                <a:gd name="connsiteX4" fmla="*/ 275465 w 1484878"/>
                <a:gd name="connsiteY4" fmla="*/ 3194700 h 3407271"/>
                <a:gd name="connsiteX5" fmla="*/ 678587 w 1484878"/>
                <a:gd name="connsiteY5" fmla="*/ 3391345 h 3407271"/>
                <a:gd name="connsiteX6" fmla="*/ 1258691 w 1484878"/>
                <a:gd name="connsiteY6" fmla="*/ 2889900 h 3407271"/>
                <a:gd name="connsiteX7" fmla="*/ 1199697 w 1484878"/>
                <a:gd name="connsiteY7" fmla="*/ 1985332 h 3407271"/>
                <a:gd name="connsiteX8" fmla="*/ 855568 w 1484878"/>
                <a:gd name="connsiteY8" fmla="*/ 1316738 h 3407271"/>
                <a:gd name="connsiteX9" fmla="*/ 1209529 w 1484878"/>
                <a:gd name="connsiteY9" fmla="*/ 510493 h 3407271"/>
                <a:gd name="connsiteX10" fmla="*/ 1484833 w 1484878"/>
                <a:gd name="connsiteY10" fmla="*/ 97538 h 3407271"/>
                <a:gd name="connsiteX11" fmla="*/ 1189865 w 1484878"/>
                <a:gd name="connsiteY11" fmla="*/ 9048 h 3407271"/>
                <a:gd name="connsiteX12" fmla="*/ 717917 w 1484878"/>
                <a:gd name="connsiteY12" fmla="*/ 284351 h 340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4878" h="3407271">
                  <a:moveTo>
                    <a:pt x="717917" y="284351"/>
                  </a:moveTo>
                  <a:cubicBezTo>
                    <a:pt x="585182" y="397422"/>
                    <a:pt x="498329" y="492468"/>
                    <a:pt x="393452" y="687474"/>
                  </a:cubicBezTo>
                  <a:cubicBezTo>
                    <a:pt x="288574" y="882481"/>
                    <a:pt x="152562" y="1179087"/>
                    <a:pt x="88652" y="1454390"/>
                  </a:cubicBezTo>
                  <a:cubicBezTo>
                    <a:pt x="24742" y="1729693"/>
                    <a:pt x="-21141" y="2049241"/>
                    <a:pt x="9994" y="2339293"/>
                  </a:cubicBezTo>
                  <a:cubicBezTo>
                    <a:pt x="41129" y="2629345"/>
                    <a:pt x="164033" y="3019358"/>
                    <a:pt x="275465" y="3194700"/>
                  </a:cubicBezTo>
                  <a:cubicBezTo>
                    <a:pt x="386897" y="3370042"/>
                    <a:pt x="514716" y="3442145"/>
                    <a:pt x="678587" y="3391345"/>
                  </a:cubicBezTo>
                  <a:cubicBezTo>
                    <a:pt x="842458" y="3340545"/>
                    <a:pt x="1171839" y="3124235"/>
                    <a:pt x="1258691" y="2889900"/>
                  </a:cubicBezTo>
                  <a:cubicBezTo>
                    <a:pt x="1345543" y="2655565"/>
                    <a:pt x="1266884" y="2247526"/>
                    <a:pt x="1199697" y="1985332"/>
                  </a:cubicBezTo>
                  <a:cubicBezTo>
                    <a:pt x="1132510" y="1723138"/>
                    <a:pt x="853929" y="1562545"/>
                    <a:pt x="855568" y="1316738"/>
                  </a:cubicBezTo>
                  <a:cubicBezTo>
                    <a:pt x="857207" y="1070932"/>
                    <a:pt x="1104652" y="713693"/>
                    <a:pt x="1209529" y="510493"/>
                  </a:cubicBezTo>
                  <a:cubicBezTo>
                    <a:pt x="1314407" y="307293"/>
                    <a:pt x="1488110" y="181112"/>
                    <a:pt x="1484833" y="97538"/>
                  </a:cubicBezTo>
                  <a:cubicBezTo>
                    <a:pt x="1481556" y="13964"/>
                    <a:pt x="1317684" y="-17171"/>
                    <a:pt x="1189865" y="9048"/>
                  </a:cubicBezTo>
                  <a:cubicBezTo>
                    <a:pt x="1062046" y="35267"/>
                    <a:pt x="850652" y="171280"/>
                    <a:pt x="717917" y="284351"/>
                  </a:cubicBez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nvGrpSpPr>
            <p:cNvPr id="16" name="Group 15"/>
            <p:cNvGrpSpPr/>
            <p:nvPr/>
          </p:nvGrpSpPr>
          <p:grpSpPr>
            <a:xfrm>
              <a:off x="4660308" y="2263681"/>
              <a:ext cx="1180053" cy="1430121"/>
              <a:chOff x="9030746" y="1313078"/>
              <a:chExt cx="1180053" cy="1430121"/>
            </a:xfrm>
          </p:grpSpPr>
          <p:sp>
            <p:nvSpPr>
              <p:cNvPr id="32" name="Flowchart: Connector 31"/>
              <p:cNvSpPr/>
              <p:nvPr/>
            </p:nvSpPr>
            <p:spPr>
              <a:xfrm>
                <a:off x="9030746" y="1313078"/>
                <a:ext cx="1180053" cy="1430121"/>
              </a:xfrm>
              <a:prstGeom prst="flowChartConnector">
                <a:avLst/>
              </a:prstGeom>
              <a:noFill/>
              <a:ln w="57150" cap="rnd" cmpd="sng">
                <a:solidFill>
                  <a:schemeClr val="accent1">
                    <a:shade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33" name="Freeform 32"/>
              <p:cNvSpPr/>
              <p:nvPr/>
            </p:nvSpPr>
            <p:spPr>
              <a:xfrm>
                <a:off x="9092841" y="1422400"/>
                <a:ext cx="1038781" cy="1217420"/>
              </a:xfrm>
              <a:custGeom>
                <a:avLst/>
                <a:gdLst>
                  <a:gd name="connsiteX0" fmla="*/ 406759 w 1038781"/>
                  <a:gd name="connsiteY0" fmla="*/ 182880 h 1217420"/>
                  <a:gd name="connsiteX1" fmla="*/ 71479 w 1038781"/>
                  <a:gd name="connsiteY1" fmla="*/ 365760 h 1217420"/>
                  <a:gd name="connsiteX2" fmla="*/ 223879 w 1038781"/>
                  <a:gd name="connsiteY2" fmla="*/ 924560 h 1217420"/>
                  <a:gd name="connsiteX3" fmla="*/ 731879 w 1038781"/>
                  <a:gd name="connsiteY3" fmla="*/ 1097280 h 1217420"/>
                  <a:gd name="connsiteX4" fmla="*/ 782679 w 1038781"/>
                  <a:gd name="connsiteY4" fmla="*/ 386080 h 1217420"/>
                  <a:gd name="connsiteX5" fmla="*/ 701399 w 1038781"/>
                  <a:gd name="connsiteY5" fmla="*/ 50800 h 1217420"/>
                  <a:gd name="connsiteX6" fmla="*/ 437239 w 1038781"/>
                  <a:gd name="connsiteY6" fmla="*/ 711200 h 1217420"/>
                  <a:gd name="connsiteX7" fmla="*/ 924919 w 1038781"/>
                  <a:gd name="connsiteY7" fmla="*/ 426720 h 1217420"/>
                  <a:gd name="connsiteX8" fmla="*/ 599799 w 1038781"/>
                  <a:gd name="connsiteY8" fmla="*/ 924560 h 1217420"/>
                  <a:gd name="connsiteX9" fmla="*/ 359 w 1038781"/>
                  <a:gd name="connsiteY9" fmla="*/ 792480 h 1217420"/>
                  <a:gd name="connsiteX10" fmla="*/ 518519 w 1038781"/>
                  <a:gd name="connsiteY10" fmla="*/ 172720 h 1217420"/>
                  <a:gd name="connsiteX11" fmla="*/ 955399 w 1038781"/>
                  <a:gd name="connsiteY11" fmla="*/ 772160 h 1217420"/>
                  <a:gd name="connsiteX12" fmla="*/ 315319 w 1038781"/>
                  <a:gd name="connsiteY12" fmla="*/ 660400 h 1217420"/>
                  <a:gd name="connsiteX13" fmla="*/ 488039 w 1038781"/>
                  <a:gd name="connsiteY13" fmla="*/ 20320 h 1217420"/>
                  <a:gd name="connsiteX14" fmla="*/ 914759 w 1038781"/>
                  <a:gd name="connsiteY14" fmla="*/ 294640 h 1217420"/>
                  <a:gd name="connsiteX15" fmla="*/ 406759 w 1038781"/>
                  <a:gd name="connsiteY15" fmla="*/ 1209040 h 1217420"/>
                  <a:gd name="connsiteX16" fmla="*/ 234039 w 1038781"/>
                  <a:gd name="connsiteY16" fmla="*/ 711200 h 1217420"/>
                  <a:gd name="connsiteX17" fmla="*/ 234039 w 1038781"/>
                  <a:gd name="connsiteY17" fmla="*/ 81280 h 1217420"/>
                  <a:gd name="connsiteX18" fmla="*/ 335639 w 1038781"/>
                  <a:gd name="connsiteY18" fmla="*/ 802640 h 1217420"/>
                  <a:gd name="connsiteX19" fmla="*/ 427079 w 1038781"/>
                  <a:gd name="connsiteY19" fmla="*/ 416560 h 1217420"/>
                  <a:gd name="connsiteX20" fmla="*/ 609959 w 1038781"/>
                  <a:gd name="connsiteY20" fmla="*/ 416560 h 1217420"/>
                  <a:gd name="connsiteX21" fmla="*/ 1016359 w 1038781"/>
                  <a:gd name="connsiteY21" fmla="*/ 436880 h 1217420"/>
                  <a:gd name="connsiteX22" fmla="*/ 894439 w 1038781"/>
                  <a:gd name="connsiteY22" fmla="*/ 955040 h 1217420"/>
                  <a:gd name="connsiteX23" fmla="*/ 132439 w 1038781"/>
                  <a:gd name="connsiteY23" fmla="*/ 132080 h 1217420"/>
                  <a:gd name="connsiteX24" fmla="*/ 183239 w 1038781"/>
                  <a:gd name="connsiteY24" fmla="*/ 985520 h 1217420"/>
                  <a:gd name="connsiteX25" fmla="*/ 691239 w 1038781"/>
                  <a:gd name="connsiteY25" fmla="*/ 975360 h 1217420"/>
                  <a:gd name="connsiteX26" fmla="*/ 843639 w 1038781"/>
                  <a:gd name="connsiteY26" fmla="*/ 223520 h 1217420"/>
                  <a:gd name="connsiteX27" fmla="*/ 335639 w 1038781"/>
                  <a:gd name="connsiteY27" fmla="*/ 0 h 121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38781" h="1217420">
                    <a:moveTo>
                      <a:pt x="406759" y="182880"/>
                    </a:moveTo>
                    <a:cubicBezTo>
                      <a:pt x="254359" y="212513"/>
                      <a:pt x="101959" y="242147"/>
                      <a:pt x="71479" y="365760"/>
                    </a:cubicBezTo>
                    <a:cubicBezTo>
                      <a:pt x="40999" y="489373"/>
                      <a:pt x="113812" y="802640"/>
                      <a:pt x="223879" y="924560"/>
                    </a:cubicBezTo>
                    <a:cubicBezTo>
                      <a:pt x="333946" y="1046480"/>
                      <a:pt x="638746" y="1187027"/>
                      <a:pt x="731879" y="1097280"/>
                    </a:cubicBezTo>
                    <a:cubicBezTo>
                      <a:pt x="825012" y="1007533"/>
                      <a:pt x="787759" y="560493"/>
                      <a:pt x="782679" y="386080"/>
                    </a:cubicBezTo>
                    <a:cubicBezTo>
                      <a:pt x="777599" y="211667"/>
                      <a:pt x="758972" y="-3387"/>
                      <a:pt x="701399" y="50800"/>
                    </a:cubicBezTo>
                    <a:cubicBezTo>
                      <a:pt x="643826" y="104987"/>
                      <a:pt x="399986" y="648547"/>
                      <a:pt x="437239" y="711200"/>
                    </a:cubicBezTo>
                    <a:cubicBezTo>
                      <a:pt x="474492" y="773853"/>
                      <a:pt x="897826" y="391160"/>
                      <a:pt x="924919" y="426720"/>
                    </a:cubicBezTo>
                    <a:cubicBezTo>
                      <a:pt x="952012" y="462280"/>
                      <a:pt x="753892" y="863600"/>
                      <a:pt x="599799" y="924560"/>
                    </a:cubicBezTo>
                    <a:cubicBezTo>
                      <a:pt x="445706" y="985520"/>
                      <a:pt x="13906" y="917787"/>
                      <a:pt x="359" y="792480"/>
                    </a:cubicBezTo>
                    <a:cubicBezTo>
                      <a:pt x="-13188" y="667173"/>
                      <a:pt x="359346" y="176107"/>
                      <a:pt x="518519" y="172720"/>
                    </a:cubicBezTo>
                    <a:cubicBezTo>
                      <a:pt x="677692" y="169333"/>
                      <a:pt x="989266" y="690880"/>
                      <a:pt x="955399" y="772160"/>
                    </a:cubicBezTo>
                    <a:cubicBezTo>
                      <a:pt x="921532" y="853440"/>
                      <a:pt x="393212" y="785707"/>
                      <a:pt x="315319" y="660400"/>
                    </a:cubicBezTo>
                    <a:cubicBezTo>
                      <a:pt x="237426" y="535093"/>
                      <a:pt x="388132" y="81280"/>
                      <a:pt x="488039" y="20320"/>
                    </a:cubicBezTo>
                    <a:cubicBezTo>
                      <a:pt x="587946" y="-40640"/>
                      <a:pt x="928306" y="96520"/>
                      <a:pt x="914759" y="294640"/>
                    </a:cubicBezTo>
                    <a:cubicBezTo>
                      <a:pt x="901212" y="492760"/>
                      <a:pt x="520212" y="1139613"/>
                      <a:pt x="406759" y="1209040"/>
                    </a:cubicBezTo>
                    <a:cubicBezTo>
                      <a:pt x="293306" y="1278467"/>
                      <a:pt x="262826" y="899160"/>
                      <a:pt x="234039" y="711200"/>
                    </a:cubicBezTo>
                    <a:cubicBezTo>
                      <a:pt x="205252" y="523240"/>
                      <a:pt x="217106" y="66040"/>
                      <a:pt x="234039" y="81280"/>
                    </a:cubicBezTo>
                    <a:cubicBezTo>
                      <a:pt x="250972" y="96520"/>
                      <a:pt x="303466" y="746760"/>
                      <a:pt x="335639" y="802640"/>
                    </a:cubicBezTo>
                    <a:cubicBezTo>
                      <a:pt x="367812" y="858520"/>
                      <a:pt x="381359" y="480907"/>
                      <a:pt x="427079" y="416560"/>
                    </a:cubicBezTo>
                    <a:cubicBezTo>
                      <a:pt x="472799" y="352213"/>
                      <a:pt x="511746" y="413173"/>
                      <a:pt x="609959" y="416560"/>
                    </a:cubicBezTo>
                    <a:cubicBezTo>
                      <a:pt x="708172" y="419947"/>
                      <a:pt x="968946" y="347133"/>
                      <a:pt x="1016359" y="436880"/>
                    </a:cubicBezTo>
                    <a:cubicBezTo>
                      <a:pt x="1063772" y="526627"/>
                      <a:pt x="1041759" y="1005840"/>
                      <a:pt x="894439" y="955040"/>
                    </a:cubicBezTo>
                    <a:cubicBezTo>
                      <a:pt x="747119" y="904240"/>
                      <a:pt x="250972" y="127000"/>
                      <a:pt x="132439" y="132080"/>
                    </a:cubicBezTo>
                    <a:cubicBezTo>
                      <a:pt x="13906" y="137160"/>
                      <a:pt x="90106" y="844973"/>
                      <a:pt x="183239" y="985520"/>
                    </a:cubicBezTo>
                    <a:cubicBezTo>
                      <a:pt x="276372" y="1126067"/>
                      <a:pt x="581172" y="1102360"/>
                      <a:pt x="691239" y="975360"/>
                    </a:cubicBezTo>
                    <a:cubicBezTo>
                      <a:pt x="801306" y="848360"/>
                      <a:pt x="902906" y="386080"/>
                      <a:pt x="843639" y="223520"/>
                    </a:cubicBezTo>
                    <a:cubicBezTo>
                      <a:pt x="784372" y="60960"/>
                      <a:pt x="560005" y="30480"/>
                      <a:pt x="33563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4" name="Flowchart: Connector 33"/>
              <p:cNvSpPr/>
              <p:nvPr/>
            </p:nvSpPr>
            <p:spPr>
              <a:xfrm>
                <a:off x="9620772" y="1957565"/>
                <a:ext cx="325120" cy="36576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grpSp>
          <p:nvGrpSpPr>
            <p:cNvPr id="17" name="Group 16"/>
            <p:cNvGrpSpPr/>
            <p:nvPr/>
          </p:nvGrpSpPr>
          <p:grpSpPr>
            <a:xfrm>
              <a:off x="4098445" y="5433607"/>
              <a:ext cx="561863" cy="237345"/>
              <a:chOff x="8087360" y="1045346"/>
              <a:chExt cx="2214880" cy="950602"/>
            </a:xfrm>
          </p:grpSpPr>
          <p:sp>
            <p:nvSpPr>
              <p:cNvPr id="29" name="Flowchart: Terminator 28"/>
              <p:cNvSpPr/>
              <p:nvPr/>
            </p:nvSpPr>
            <p:spPr>
              <a:xfrm>
                <a:off x="8087360" y="1045346"/>
                <a:ext cx="2214880" cy="950602"/>
              </a:xfrm>
              <a:prstGeom prst="flowChartTerminator">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30" name="Freeform 29"/>
              <p:cNvSpPr/>
              <p:nvPr/>
            </p:nvSpPr>
            <p:spPr>
              <a:xfrm>
                <a:off x="8288095" y="1140247"/>
                <a:ext cx="1813409" cy="760800"/>
              </a:xfrm>
              <a:custGeom>
                <a:avLst/>
                <a:gdLst>
                  <a:gd name="connsiteX0" fmla="*/ 233878 w 1813409"/>
                  <a:gd name="connsiteY0" fmla="*/ 213430 h 760800"/>
                  <a:gd name="connsiteX1" fmla="*/ 61158 w 1813409"/>
                  <a:gd name="connsiteY1" fmla="*/ 284550 h 760800"/>
                  <a:gd name="connsiteX2" fmla="*/ 198 w 1813409"/>
                  <a:gd name="connsiteY2" fmla="*/ 558870 h 760800"/>
                  <a:gd name="connsiteX3" fmla="*/ 50998 w 1813409"/>
                  <a:gd name="connsiteY3" fmla="*/ 701110 h 760800"/>
                  <a:gd name="connsiteX4" fmla="*/ 264358 w 1813409"/>
                  <a:gd name="connsiteY4" fmla="*/ 741750 h 760800"/>
                  <a:gd name="connsiteX5" fmla="*/ 315158 w 1813409"/>
                  <a:gd name="connsiteY5" fmla="*/ 599510 h 760800"/>
                  <a:gd name="connsiteX6" fmla="*/ 315158 w 1813409"/>
                  <a:gd name="connsiteY6" fmla="*/ 477590 h 760800"/>
                  <a:gd name="connsiteX7" fmla="*/ 315158 w 1813409"/>
                  <a:gd name="connsiteY7" fmla="*/ 315030 h 760800"/>
                  <a:gd name="connsiteX8" fmla="*/ 376118 w 1813409"/>
                  <a:gd name="connsiteY8" fmla="*/ 274390 h 760800"/>
                  <a:gd name="connsiteX9" fmla="*/ 406598 w 1813409"/>
                  <a:gd name="connsiteY9" fmla="*/ 497910 h 760800"/>
                  <a:gd name="connsiteX10" fmla="*/ 406598 w 1813409"/>
                  <a:gd name="connsiteY10" fmla="*/ 731590 h 760800"/>
                  <a:gd name="connsiteX11" fmla="*/ 609798 w 1813409"/>
                  <a:gd name="connsiteY11" fmla="*/ 731590 h 760800"/>
                  <a:gd name="connsiteX12" fmla="*/ 619958 w 1813409"/>
                  <a:gd name="connsiteY12" fmla="*/ 497910 h 760800"/>
                  <a:gd name="connsiteX13" fmla="*/ 609798 w 1813409"/>
                  <a:gd name="connsiteY13" fmla="*/ 335350 h 760800"/>
                  <a:gd name="connsiteX14" fmla="*/ 650438 w 1813409"/>
                  <a:gd name="connsiteY14" fmla="*/ 233750 h 760800"/>
                  <a:gd name="connsiteX15" fmla="*/ 741878 w 1813409"/>
                  <a:gd name="connsiteY15" fmla="*/ 660470 h 760800"/>
                  <a:gd name="connsiteX16" fmla="*/ 955238 w 1813409"/>
                  <a:gd name="connsiteY16" fmla="*/ 701110 h 760800"/>
                  <a:gd name="connsiteX17" fmla="*/ 985718 w 1813409"/>
                  <a:gd name="connsiteY17" fmla="*/ 315030 h 760800"/>
                  <a:gd name="connsiteX18" fmla="*/ 1138118 w 1813409"/>
                  <a:gd name="connsiteY18" fmla="*/ 619830 h 760800"/>
                  <a:gd name="connsiteX19" fmla="*/ 1341318 w 1813409"/>
                  <a:gd name="connsiteY19" fmla="*/ 650310 h 760800"/>
                  <a:gd name="connsiteX20" fmla="*/ 1341318 w 1813409"/>
                  <a:gd name="connsiteY20" fmla="*/ 650310 h 760800"/>
                  <a:gd name="connsiteX21" fmla="*/ 1442918 w 1813409"/>
                  <a:gd name="connsiteY21" fmla="*/ 264230 h 760800"/>
                  <a:gd name="connsiteX22" fmla="*/ 1564838 w 1813409"/>
                  <a:gd name="connsiteY22" fmla="*/ 589350 h 760800"/>
                  <a:gd name="connsiteX23" fmla="*/ 1625798 w 1813409"/>
                  <a:gd name="connsiteY23" fmla="*/ 670630 h 760800"/>
                  <a:gd name="connsiteX24" fmla="*/ 1798518 w 1813409"/>
                  <a:gd name="connsiteY24" fmla="*/ 609670 h 760800"/>
                  <a:gd name="connsiteX25" fmla="*/ 1798518 w 1813409"/>
                  <a:gd name="connsiteY25" fmla="*/ 315030 h 760800"/>
                  <a:gd name="connsiteX26" fmla="*/ 1747718 w 1813409"/>
                  <a:gd name="connsiteY26" fmla="*/ 40710 h 760800"/>
                  <a:gd name="connsiteX27" fmla="*/ 1666438 w 1813409"/>
                  <a:gd name="connsiteY27" fmla="*/ 355670 h 760800"/>
                  <a:gd name="connsiteX28" fmla="*/ 1493718 w 1813409"/>
                  <a:gd name="connsiteY28" fmla="*/ 50870 h 760800"/>
                  <a:gd name="connsiteX29" fmla="*/ 1290518 w 1813409"/>
                  <a:gd name="connsiteY29" fmla="*/ 50870 h 760800"/>
                  <a:gd name="connsiteX30" fmla="*/ 1280358 w 1813409"/>
                  <a:gd name="connsiteY30" fmla="*/ 548710 h 760800"/>
                  <a:gd name="connsiteX31" fmla="*/ 1117798 w 1813409"/>
                  <a:gd name="connsiteY31" fmla="*/ 111830 h 760800"/>
                  <a:gd name="connsiteX32" fmla="*/ 955238 w 1813409"/>
                  <a:gd name="connsiteY32" fmla="*/ 71190 h 760800"/>
                  <a:gd name="connsiteX33" fmla="*/ 863798 w 1813409"/>
                  <a:gd name="connsiteY33" fmla="*/ 91510 h 760800"/>
                  <a:gd name="connsiteX34" fmla="*/ 853638 w 1813409"/>
                  <a:gd name="connsiteY34" fmla="*/ 406470 h 760800"/>
                  <a:gd name="connsiteX35" fmla="*/ 721558 w 1813409"/>
                  <a:gd name="connsiteY35" fmla="*/ 132150 h 760800"/>
                  <a:gd name="connsiteX36" fmla="*/ 640278 w 1813409"/>
                  <a:gd name="connsiteY36" fmla="*/ 61030 h 760800"/>
                  <a:gd name="connsiteX37" fmla="*/ 498038 w 1813409"/>
                  <a:gd name="connsiteY37" fmla="*/ 30550 h 760800"/>
                  <a:gd name="connsiteX38" fmla="*/ 528518 w 1813409"/>
                  <a:gd name="connsiteY38" fmla="*/ 406470 h 760800"/>
                  <a:gd name="connsiteX39" fmla="*/ 386278 w 1813409"/>
                  <a:gd name="connsiteY39" fmla="*/ 50870 h 760800"/>
                  <a:gd name="connsiteX40" fmla="*/ 233878 w 1813409"/>
                  <a:gd name="connsiteY40" fmla="*/ 213430 h 7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13409" h="760800">
                    <a:moveTo>
                      <a:pt x="233878" y="213430"/>
                    </a:moveTo>
                    <a:cubicBezTo>
                      <a:pt x="179691" y="252377"/>
                      <a:pt x="100105" y="226977"/>
                      <a:pt x="61158" y="284550"/>
                    </a:cubicBezTo>
                    <a:cubicBezTo>
                      <a:pt x="22211" y="342123"/>
                      <a:pt x="1891" y="489443"/>
                      <a:pt x="198" y="558870"/>
                    </a:cubicBezTo>
                    <a:cubicBezTo>
                      <a:pt x="-1495" y="628297"/>
                      <a:pt x="6971" y="670630"/>
                      <a:pt x="50998" y="701110"/>
                    </a:cubicBezTo>
                    <a:cubicBezTo>
                      <a:pt x="95025" y="731590"/>
                      <a:pt x="220331" y="758683"/>
                      <a:pt x="264358" y="741750"/>
                    </a:cubicBezTo>
                    <a:cubicBezTo>
                      <a:pt x="308385" y="724817"/>
                      <a:pt x="306691" y="643537"/>
                      <a:pt x="315158" y="599510"/>
                    </a:cubicBezTo>
                    <a:cubicBezTo>
                      <a:pt x="323625" y="555483"/>
                      <a:pt x="315158" y="477590"/>
                      <a:pt x="315158" y="477590"/>
                    </a:cubicBezTo>
                    <a:cubicBezTo>
                      <a:pt x="315158" y="430177"/>
                      <a:pt x="304998" y="348897"/>
                      <a:pt x="315158" y="315030"/>
                    </a:cubicBezTo>
                    <a:cubicBezTo>
                      <a:pt x="325318" y="281163"/>
                      <a:pt x="360878" y="243910"/>
                      <a:pt x="376118" y="274390"/>
                    </a:cubicBezTo>
                    <a:cubicBezTo>
                      <a:pt x="391358" y="304870"/>
                      <a:pt x="401518" y="421710"/>
                      <a:pt x="406598" y="497910"/>
                    </a:cubicBezTo>
                    <a:cubicBezTo>
                      <a:pt x="411678" y="574110"/>
                      <a:pt x="372731" y="692643"/>
                      <a:pt x="406598" y="731590"/>
                    </a:cubicBezTo>
                    <a:cubicBezTo>
                      <a:pt x="440465" y="770537"/>
                      <a:pt x="574238" y="770537"/>
                      <a:pt x="609798" y="731590"/>
                    </a:cubicBezTo>
                    <a:cubicBezTo>
                      <a:pt x="645358" y="692643"/>
                      <a:pt x="619958" y="563950"/>
                      <a:pt x="619958" y="497910"/>
                    </a:cubicBezTo>
                    <a:cubicBezTo>
                      <a:pt x="619958" y="431870"/>
                      <a:pt x="604718" y="379377"/>
                      <a:pt x="609798" y="335350"/>
                    </a:cubicBezTo>
                    <a:cubicBezTo>
                      <a:pt x="614878" y="291323"/>
                      <a:pt x="628425" y="179563"/>
                      <a:pt x="650438" y="233750"/>
                    </a:cubicBezTo>
                    <a:cubicBezTo>
                      <a:pt x="672451" y="287937"/>
                      <a:pt x="691078" y="582577"/>
                      <a:pt x="741878" y="660470"/>
                    </a:cubicBezTo>
                    <a:cubicBezTo>
                      <a:pt x="792678" y="738363"/>
                      <a:pt x="914598" y="758683"/>
                      <a:pt x="955238" y="701110"/>
                    </a:cubicBezTo>
                    <a:cubicBezTo>
                      <a:pt x="995878" y="643537"/>
                      <a:pt x="955238" y="328577"/>
                      <a:pt x="985718" y="315030"/>
                    </a:cubicBezTo>
                    <a:cubicBezTo>
                      <a:pt x="1016198" y="301483"/>
                      <a:pt x="1078851" y="563950"/>
                      <a:pt x="1138118" y="619830"/>
                    </a:cubicBezTo>
                    <a:cubicBezTo>
                      <a:pt x="1197385" y="675710"/>
                      <a:pt x="1341318" y="650310"/>
                      <a:pt x="1341318" y="650310"/>
                    </a:cubicBezTo>
                    <a:lnTo>
                      <a:pt x="1341318" y="650310"/>
                    </a:lnTo>
                    <a:cubicBezTo>
                      <a:pt x="1358251" y="585963"/>
                      <a:pt x="1405665" y="274390"/>
                      <a:pt x="1442918" y="264230"/>
                    </a:cubicBezTo>
                    <a:cubicBezTo>
                      <a:pt x="1480171" y="254070"/>
                      <a:pt x="1534358" y="521617"/>
                      <a:pt x="1564838" y="589350"/>
                    </a:cubicBezTo>
                    <a:cubicBezTo>
                      <a:pt x="1595318" y="657083"/>
                      <a:pt x="1586851" y="667243"/>
                      <a:pt x="1625798" y="670630"/>
                    </a:cubicBezTo>
                    <a:cubicBezTo>
                      <a:pt x="1664745" y="674017"/>
                      <a:pt x="1769731" y="668937"/>
                      <a:pt x="1798518" y="609670"/>
                    </a:cubicBezTo>
                    <a:cubicBezTo>
                      <a:pt x="1827305" y="550403"/>
                      <a:pt x="1806985" y="409857"/>
                      <a:pt x="1798518" y="315030"/>
                    </a:cubicBezTo>
                    <a:cubicBezTo>
                      <a:pt x="1790051" y="220203"/>
                      <a:pt x="1769731" y="33937"/>
                      <a:pt x="1747718" y="40710"/>
                    </a:cubicBezTo>
                    <a:cubicBezTo>
                      <a:pt x="1725705" y="47483"/>
                      <a:pt x="1708771" y="353977"/>
                      <a:pt x="1666438" y="355670"/>
                    </a:cubicBezTo>
                    <a:cubicBezTo>
                      <a:pt x="1624105" y="357363"/>
                      <a:pt x="1556371" y="101670"/>
                      <a:pt x="1493718" y="50870"/>
                    </a:cubicBezTo>
                    <a:cubicBezTo>
                      <a:pt x="1431065" y="70"/>
                      <a:pt x="1326078" y="-32103"/>
                      <a:pt x="1290518" y="50870"/>
                    </a:cubicBezTo>
                    <a:cubicBezTo>
                      <a:pt x="1254958" y="133843"/>
                      <a:pt x="1309145" y="538550"/>
                      <a:pt x="1280358" y="548710"/>
                    </a:cubicBezTo>
                    <a:cubicBezTo>
                      <a:pt x="1251571" y="558870"/>
                      <a:pt x="1171985" y="191417"/>
                      <a:pt x="1117798" y="111830"/>
                    </a:cubicBezTo>
                    <a:cubicBezTo>
                      <a:pt x="1063611" y="32243"/>
                      <a:pt x="997571" y="74577"/>
                      <a:pt x="955238" y="71190"/>
                    </a:cubicBezTo>
                    <a:cubicBezTo>
                      <a:pt x="912905" y="67803"/>
                      <a:pt x="880731" y="35630"/>
                      <a:pt x="863798" y="91510"/>
                    </a:cubicBezTo>
                    <a:cubicBezTo>
                      <a:pt x="846865" y="147390"/>
                      <a:pt x="877345" y="399697"/>
                      <a:pt x="853638" y="406470"/>
                    </a:cubicBezTo>
                    <a:cubicBezTo>
                      <a:pt x="829931" y="413243"/>
                      <a:pt x="757118" y="189723"/>
                      <a:pt x="721558" y="132150"/>
                    </a:cubicBezTo>
                    <a:cubicBezTo>
                      <a:pt x="685998" y="74577"/>
                      <a:pt x="677531" y="77963"/>
                      <a:pt x="640278" y="61030"/>
                    </a:cubicBezTo>
                    <a:cubicBezTo>
                      <a:pt x="603025" y="44097"/>
                      <a:pt x="516665" y="-27023"/>
                      <a:pt x="498038" y="30550"/>
                    </a:cubicBezTo>
                    <a:cubicBezTo>
                      <a:pt x="479411" y="88123"/>
                      <a:pt x="547145" y="403083"/>
                      <a:pt x="528518" y="406470"/>
                    </a:cubicBezTo>
                    <a:cubicBezTo>
                      <a:pt x="509891" y="409857"/>
                      <a:pt x="438771" y="88123"/>
                      <a:pt x="386278" y="50870"/>
                    </a:cubicBezTo>
                    <a:cubicBezTo>
                      <a:pt x="333785" y="13617"/>
                      <a:pt x="288065" y="174483"/>
                      <a:pt x="233878" y="213430"/>
                    </a:cubicBezTo>
                    <a:close/>
                  </a:path>
                </a:pathLst>
              </a:custGeom>
              <a:solidFill>
                <a:schemeClr val="accent4"/>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31" name="Ink 30"/>
                  <p14:cNvContentPartPr/>
                  <p14:nvPr/>
                </p14:nvContentPartPr>
                <p14:xfrm>
                  <a:off x="8321000" y="1168240"/>
                  <a:ext cx="1778400" cy="711720"/>
                </p14:xfrm>
              </p:contentPart>
            </mc:Choice>
            <mc:Fallback xmlns="">
              <p:pic>
                <p:nvPicPr>
                  <p:cNvPr id="70" name="Ink 69"/>
                  <p:cNvPicPr/>
                  <p:nvPr/>
                </p:nvPicPr>
                <p:blipFill>
                  <a:blip r:embed="rId7"/>
                  <a:stretch>
                    <a:fillRect/>
                  </a:stretch>
                </p:blipFill>
                <p:spPr>
                  <a:xfrm>
                    <a:off x="8250034" y="1096057"/>
                    <a:ext cx="1920331" cy="856085"/>
                  </a:xfrm>
                  <a:prstGeom prst="rect">
                    <a:avLst/>
                  </a:prstGeom>
                </p:spPr>
              </p:pic>
            </mc:Fallback>
          </mc:AlternateContent>
        </p:grpSp>
        <p:grpSp>
          <p:nvGrpSpPr>
            <p:cNvPr id="18" name="Group 17"/>
            <p:cNvGrpSpPr/>
            <p:nvPr/>
          </p:nvGrpSpPr>
          <p:grpSpPr>
            <a:xfrm>
              <a:off x="4318027" y="1118877"/>
              <a:ext cx="686448" cy="218371"/>
              <a:chOff x="9288670" y="2071866"/>
              <a:chExt cx="864733" cy="301137"/>
            </a:xfrm>
          </p:grpSpPr>
          <p:sp>
            <p:nvSpPr>
              <p:cNvPr id="27" name="Flowchart: Terminator 26"/>
              <p:cNvSpPr/>
              <p:nvPr/>
            </p:nvSpPr>
            <p:spPr>
              <a:xfrm>
                <a:off x="9288670" y="2071866"/>
                <a:ext cx="864733" cy="301137"/>
              </a:xfrm>
              <a:prstGeom prst="flowChartTerminator">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28" name="Freeform 27"/>
              <p:cNvSpPr/>
              <p:nvPr/>
            </p:nvSpPr>
            <p:spPr>
              <a:xfrm>
                <a:off x="9348837" y="2114852"/>
                <a:ext cx="727160" cy="177086"/>
              </a:xfrm>
              <a:custGeom>
                <a:avLst/>
                <a:gdLst>
                  <a:gd name="connsiteX0" fmla="*/ 68295 w 727160"/>
                  <a:gd name="connsiteY0" fmla="*/ 10831 h 177086"/>
                  <a:gd name="connsiteX1" fmla="*/ 673937 w 727160"/>
                  <a:gd name="connsiteY1" fmla="*/ 10831 h 177086"/>
                  <a:gd name="connsiteX2" fmla="*/ 685812 w 727160"/>
                  <a:gd name="connsiteY2" fmla="*/ 129584 h 177086"/>
                  <a:gd name="connsiteX3" fmla="*/ 578934 w 727160"/>
                  <a:gd name="connsiteY3" fmla="*/ 93958 h 177086"/>
                  <a:gd name="connsiteX4" fmla="*/ 472057 w 727160"/>
                  <a:gd name="connsiteY4" fmla="*/ 141460 h 177086"/>
                  <a:gd name="connsiteX5" fmla="*/ 282051 w 727160"/>
                  <a:gd name="connsiteY5" fmla="*/ 58332 h 177086"/>
                  <a:gd name="connsiteX6" fmla="*/ 139547 w 727160"/>
                  <a:gd name="connsiteY6" fmla="*/ 177086 h 177086"/>
                  <a:gd name="connsiteX7" fmla="*/ 20794 w 727160"/>
                  <a:gd name="connsiteY7" fmla="*/ 58332 h 177086"/>
                  <a:gd name="connsiteX8" fmla="*/ 68295 w 727160"/>
                  <a:gd name="connsiteY8" fmla="*/ 10831 h 17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60" h="177086">
                    <a:moveTo>
                      <a:pt x="68295" y="10831"/>
                    </a:moveTo>
                    <a:cubicBezTo>
                      <a:pt x="177152" y="2914"/>
                      <a:pt x="571018" y="-8961"/>
                      <a:pt x="673937" y="10831"/>
                    </a:cubicBezTo>
                    <a:cubicBezTo>
                      <a:pt x="776856" y="30623"/>
                      <a:pt x="701646" y="115730"/>
                      <a:pt x="685812" y="129584"/>
                    </a:cubicBezTo>
                    <a:cubicBezTo>
                      <a:pt x="669978" y="143438"/>
                      <a:pt x="614560" y="91979"/>
                      <a:pt x="578934" y="93958"/>
                    </a:cubicBezTo>
                    <a:cubicBezTo>
                      <a:pt x="543308" y="95937"/>
                      <a:pt x="521537" y="147398"/>
                      <a:pt x="472057" y="141460"/>
                    </a:cubicBezTo>
                    <a:cubicBezTo>
                      <a:pt x="422577" y="135522"/>
                      <a:pt x="337469" y="52394"/>
                      <a:pt x="282051" y="58332"/>
                    </a:cubicBezTo>
                    <a:cubicBezTo>
                      <a:pt x="226633" y="64270"/>
                      <a:pt x="183090" y="177086"/>
                      <a:pt x="139547" y="177086"/>
                    </a:cubicBezTo>
                    <a:cubicBezTo>
                      <a:pt x="96004" y="177086"/>
                      <a:pt x="30690" y="86041"/>
                      <a:pt x="20794" y="58332"/>
                    </a:cubicBezTo>
                    <a:cubicBezTo>
                      <a:pt x="10898" y="30623"/>
                      <a:pt x="-40562" y="18748"/>
                      <a:pt x="68295" y="10831"/>
                    </a:cubicBez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grpSp>
          <p:nvGrpSpPr>
            <p:cNvPr id="19" name="Group 18"/>
            <p:cNvGrpSpPr/>
            <p:nvPr/>
          </p:nvGrpSpPr>
          <p:grpSpPr>
            <a:xfrm>
              <a:off x="4768645" y="5164645"/>
              <a:ext cx="735990" cy="211737"/>
              <a:chOff x="9288670" y="2071866"/>
              <a:chExt cx="864733" cy="301137"/>
            </a:xfrm>
          </p:grpSpPr>
          <p:sp>
            <p:nvSpPr>
              <p:cNvPr id="25" name="Flowchart: Terminator 24"/>
              <p:cNvSpPr/>
              <p:nvPr/>
            </p:nvSpPr>
            <p:spPr>
              <a:xfrm>
                <a:off x="9288670" y="2071866"/>
                <a:ext cx="864733" cy="301137"/>
              </a:xfrm>
              <a:prstGeom prst="flowChartTerminator">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26" name="Freeform 25"/>
              <p:cNvSpPr/>
              <p:nvPr/>
            </p:nvSpPr>
            <p:spPr>
              <a:xfrm>
                <a:off x="9348837" y="2114852"/>
                <a:ext cx="727160" cy="177086"/>
              </a:xfrm>
              <a:custGeom>
                <a:avLst/>
                <a:gdLst>
                  <a:gd name="connsiteX0" fmla="*/ 68295 w 727160"/>
                  <a:gd name="connsiteY0" fmla="*/ 10831 h 177086"/>
                  <a:gd name="connsiteX1" fmla="*/ 673937 w 727160"/>
                  <a:gd name="connsiteY1" fmla="*/ 10831 h 177086"/>
                  <a:gd name="connsiteX2" fmla="*/ 685812 w 727160"/>
                  <a:gd name="connsiteY2" fmla="*/ 129584 h 177086"/>
                  <a:gd name="connsiteX3" fmla="*/ 578934 w 727160"/>
                  <a:gd name="connsiteY3" fmla="*/ 93958 h 177086"/>
                  <a:gd name="connsiteX4" fmla="*/ 472057 w 727160"/>
                  <a:gd name="connsiteY4" fmla="*/ 141460 h 177086"/>
                  <a:gd name="connsiteX5" fmla="*/ 282051 w 727160"/>
                  <a:gd name="connsiteY5" fmla="*/ 58332 h 177086"/>
                  <a:gd name="connsiteX6" fmla="*/ 139547 w 727160"/>
                  <a:gd name="connsiteY6" fmla="*/ 177086 h 177086"/>
                  <a:gd name="connsiteX7" fmla="*/ 20794 w 727160"/>
                  <a:gd name="connsiteY7" fmla="*/ 58332 h 177086"/>
                  <a:gd name="connsiteX8" fmla="*/ 68295 w 727160"/>
                  <a:gd name="connsiteY8" fmla="*/ 10831 h 17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60" h="177086">
                    <a:moveTo>
                      <a:pt x="68295" y="10831"/>
                    </a:moveTo>
                    <a:cubicBezTo>
                      <a:pt x="177152" y="2914"/>
                      <a:pt x="571018" y="-8961"/>
                      <a:pt x="673937" y="10831"/>
                    </a:cubicBezTo>
                    <a:cubicBezTo>
                      <a:pt x="776856" y="30623"/>
                      <a:pt x="701646" y="115730"/>
                      <a:pt x="685812" y="129584"/>
                    </a:cubicBezTo>
                    <a:cubicBezTo>
                      <a:pt x="669978" y="143438"/>
                      <a:pt x="614560" y="91979"/>
                      <a:pt x="578934" y="93958"/>
                    </a:cubicBezTo>
                    <a:cubicBezTo>
                      <a:pt x="543308" y="95937"/>
                      <a:pt x="521537" y="147398"/>
                      <a:pt x="472057" y="141460"/>
                    </a:cubicBezTo>
                    <a:cubicBezTo>
                      <a:pt x="422577" y="135522"/>
                      <a:pt x="337469" y="52394"/>
                      <a:pt x="282051" y="58332"/>
                    </a:cubicBezTo>
                    <a:cubicBezTo>
                      <a:pt x="226633" y="64270"/>
                      <a:pt x="183090" y="177086"/>
                      <a:pt x="139547" y="177086"/>
                    </a:cubicBezTo>
                    <a:cubicBezTo>
                      <a:pt x="96004" y="177086"/>
                      <a:pt x="30690" y="86041"/>
                      <a:pt x="20794" y="58332"/>
                    </a:cubicBezTo>
                    <a:cubicBezTo>
                      <a:pt x="10898" y="30623"/>
                      <a:pt x="-40562" y="18748"/>
                      <a:pt x="68295" y="10831"/>
                    </a:cubicBez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grpSp>
          <p:nvGrpSpPr>
            <p:cNvPr id="20" name="Group 19"/>
            <p:cNvGrpSpPr/>
            <p:nvPr/>
          </p:nvGrpSpPr>
          <p:grpSpPr>
            <a:xfrm>
              <a:off x="2967745" y="3091048"/>
              <a:ext cx="581652" cy="296566"/>
              <a:chOff x="8087360" y="1045346"/>
              <a:chExt cx="2214880" cy="950602"/>
            </a:xfrm>
          </p:grpSpPr>
          <p:sp>
            <p:nvSpPr>
              <p:cNvPr id="22" name="Flowchart: Terminator 21"/>
              <p:cNvSpPr/>
              <p:nvPr/>
            </p:nvSpPr>
            <p:spPr>
              <a:xfrm>
                <a:off x="8087360" y="1045346"/>
                <a:ext cx="2214880" cy="950602"/>
              </a:xfrm>
              <a:prstGeom prst="flowChartTerminator">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23" name="Freeform 22"/>
              <p:cNvSpPr/>
              <p:nvPr/>
            </p:nvSpPr>
            <p:spPr>
              <a:xfrm>
                <a:off x="8288095" y="1140247"/>
                <a:ext cx="1813409" cy="760800"/>
              </a:xfrm>
              <a:custGeom>
                <a:avLst/>
                <a:gdLst>
                  <a:gd name="connsiteX0" fmla="*/ 233878 w 1813409"/>
                  <a:gd name="connsiteY0" fmla="*/ 213430 h 760800"/>
                  <a:gd name="connsiteX1" fmla="*/ 61158 w 1813409"/>
                  <a:gd name="connsiteY1" fmla="*/ 284550 h 760800"/>
                  <a:gd name="connsiteX2" fmla="*/ 198 w 1813409"/>
                  <a:gd name="connsiteY2" fmla="*/ 558870 h 760800"/>
                  <a:gd name="connsiteX3" fmla="*/ 50998 w 1813409"/>
                  <a:gd name="connsiteY3" fmla="*/ 701110 h 760800"/>
                  <a:gd name="connsiteX4" fmla="*/ 264358 w 1813409"/>
                  <a:gd name="connsiteY4" fmla="*/ 741750 h 760800"/>
                  <a:gd name="connsiteX5" fmla="*/ 315158 w 1813409"/>
                  <a:gd name="connsiteY5" fmla="*/ 599510 h 760800"/>
                  <a:gd name="connsiteX6" fmla="*/ 315158 w 1813409"/>
                  <a:gd name="connsiteY6" fmla="*/ 477590 h 760800"/>
                  <a:gd name="connsiteX7" fmla="*/ 315158 w 1813409"/>
                  <a:gd name="connsiteY7" fmla="*/ 315030 h 760800"/>
                  <a:gd name="connsiteX8" fmla="*/ 376118 w 1813409"/>
                  <a:gd name="connsiteY8" fmla="*/ 274390 h 760800"/>
                  <a:gd name="connsiteX9" fmla="*/ 406598 w 1813409"/>
                  <a:gd name="connsiteY9" fmla="*/ 497910 h 760800"/>
                  <a:gd name="connsiteX10" fmla="*/ 406598 w 1813409"/>
                  <a:gd name="connsiteY10" fmla="*/ 731590 h 760800"/>
                  <a:gd name="connsiteX11" fmla="*/ 609798 w 1813409"/>
                  <a:gd name="connsiteY11" fmla="*/ 731590 h 760800"/>
                  <a:gd name="connsiteX12" fmla="*/ 619958 w 1813409"/>
                  <a:gd name="connsiteY12" fmla="*/ 497910 h 760800"/>
                  <a:gd name="connsiteX13" fmla="*/ 609798 w 1813409"/>
                  <a:gd name="connsiteY13" fmla="*/ 335350 h 760800"/>
                  <a:gd name="connsiteX14" fmla="*/ 650438 w 1813409"/>
                  <a:gd name="connsiteY14" fmla="*/ 233750 h 760800"/>
                  <a:gd name="connsiteX15" fmla="*/ 741878 w 1813409"/>
                  <a:gd name="connsiteY15" fmla="*/ 660470 h 760800"/>
                  <a:gd name="connsiteX16" fmla="*/ 955238 w 1813409"/>
                  <a:gd name="connsiteY16" fmla="*/ 701110 h 760800"/>
                  <a:gd name="connsiteX17" fmla="*/ 985718 w 1813409"/>
                  <a:gd name="connsiteY17" fmla="*/ 315030 h 760800"/>
                  <a:gd name="connsiteX18" fmla="*/ 1138118 w 1813409"/>
                  <a:gd name="connsiteY18" fmla="*/ 619830 h 760800"/>
                  <a:gd name="connsiteX19" fmla="*/ 1341318 w 1813409"/>
                  <a:gd name="connsiteY19" fmla="*/ 650310 h 760800"/>
                  <a:gd name="connsiteX20" fmla="*/ 1341318 w 1813409"/>
                  <a:gd name="connsiteY20" fmla="*/ 650310 h 760800"/>
                  <a:gd name="connsiteX21" fmla="*/ 1442918 w 1813409"/>
                  <a:gd name="connsiteY21" fmla="*/ 264230 h 760800"/>
                  <a:gd name="connsiteX22" fmla="*/ 1564838 w 1813409"/>
                  <a:gd name="connsiteY22" fmla="*/ 589350 h 760800"/>
                  <a:gd name="connsiteX23" fmla="*/ 1625798 w 1813409"/>
                  <a:gd name="connsiteY23" fmla="*/ 670630 h 760800"/>
                  <a:gd name="connsiteX24" fmla="*/ 1798518 w 1813409"/>
                  <a:gd name="connsiteY24" fmla="*/ 609670 h 760800"/>
                  <a:gd name="connsiteX25" fmla="*/ 1798518 w 1813409"/>
                  <a:gd name="connsiteY25" fmla="*/ 315030 h 760800"/>
                  <a:gd name="connsiteX26" fmla="*/ 1747718 w 1813409"/>
                  <a:gd name="connsiteY26" fmla="*/ 40710 h 760800"/>
                  <a:gd name="connsiteX27" fmla="*/ 1666438 w 1813409"/>
                  <a:gd name="connsiteY27" fmla="*/ 355670 h 760800"/>
                  <a:gd name="connsiteX28" fmla="*/ 1493718 w 1813409"/>
                  <a:gd name="connsiteY28" fmla="*/ 50870 h 760800"/>
                  <a:gd name="connsiteX29" fmla="*/ 1290518 w 1813409"/>
                  <a:gd name="connsiteY29" fmla="*/ 50870 h 760800"/>
                  <a:gd name="connsiteX30" fmla="*/ 1280358 w 1813409"/>
                  <a:gd name="connsiteY30" fmla="*/ 548710 h 760800"/>
                  <a:gd name="connsiteX31" fmla="*/ 1117798 w 1813409"/>
                  <a:gd name="connsiteY31" fmla="*/ 111830 h 760800"/>
                  <a:gd name="connsiteX32" fmla="*/ 955238 w 1813409"/>
                  <a:gd name="connsiteY32" fmla="*/ 71190 h 760800"/>
                  <a:gd name="connsiteX33" fmla="*/ 863798 w 1813409"/>
                  <a:gd name="connsiteY33" fmla="*/ 91510 h 760800"/>
                  <a:gd name="connsiteX34" fmla="*/ 853638 w 1813409"/>
                  <a:gd name="connsiteY34" fmla="*/ 406470 h 760800"/>
                  <a:gd name="connsiteX35" fmla="*/ 721558 w 1813409"/>
                  <a:gd name="connsiteY35" fmla="*/ 132150 h 760800"/>
                  <a:gd name="connsiteX36" fmla="*/ 640278 w 1813409"/>
                  <a:gd name="connsiteY36" fmla="*/ 61030 h 760800"/>
                  <a:gd name="connsiteX37" fmla="*/ 498038 w 1813409"/>
                  <a:gd name="connsiteY37" fmla="*/ 30550 h 760800"/>
                  <a:gd name="connsiteX38" fmla="*/ 528518 w 1813409"/>
                  <a:gd name="connsiteY38" fmla="*/ 406470 h 760800"/>
                  <a:gd name="connsiteX39" fmla="*/ 386278 w 1813409"/>
                  <a:gd name="connsiteY39" fmla="*/ 50870 h 760800"/>
                  <a:gd name="connsiteX40" fmla="*/ 233878 w 1813409"/>
                  <a:gd name="connsiteY40" fmla="*/ 213430 h 7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13409" h="760800">
                    <a:moveTo>
                      <a:pt x="233878" y="213430"/>
                    </a:moveTo>
                    <a:cubicBezTo>
                      <a:pt x="179691" y="252377"/>
                      <a:pt x="100105" y="226977"/>
                      <a:pt x="61158" y="284550"/>
                    </a:cubicBezTo>
                    <a:cubicBezTo>
                      <a:pt x="22211" y="342123"/>
                      <a:pt x="1891" y="489443"/>
                      <a:pt x="198" y="558870"/>
                    </a:cubicBezTo>
                    <a:cubicBezTo>
                      <a:pt x="-1495" y="628297"/>
                      <a:pt x="6971" y="670630"/>
                      <a:pt x="50998" y="701110"/>
                    </a:cubicBezTo>
                    <a:cubicBezTo>
                      <a:pt x="95025" y="731590"/>
                      <a:pt x="220331" y="758683"/>
                      <a:pt x="264358" y="741750"/>
                    </a:cubicBezTo>
                    <a:cubicBezTo>
                      <a:pt x="308385" y="724817"/>
                      <a:pt x="306691" y="643537"/>
                      <a:pt x="315158" y="599510"/>
                    </a:cubicBezTo>
                    <a:cubicBezTo>
                      <a:pt x="323625" y="555483"/>
                      <a:pt x="315158" y="477590"/>
                      <a:pt x="315158" y="477590"/>
                    </a:cubicBezTo>
                    <a:cubicBezTo>
                      <a:pt x="315158" y="430177"/>
                      <a:pt x="304998" y="348897"/>
                      <a:pt x="315158" y="315030"/>
                    </a:cubicBezTo>
                    <a:cubicBezTo>
                      <a:pt x="325318" y="281163"/>
                      <a:pt x="360878" y="243910"/>
                      <a:pt x="376118" y="274390"/>
                    </a:cubicBezTo>
                    <a:cubicBezTo>
                      <a:pt x="391358" y="304870"/>
                      <a:pt x="401518" y="421710"/>
                      <a:pt x="406598" y="497910"/>
                    </a:cubicBezTo>
                    <a:cubicBezTo>
                      <a:pt x="411678" y="574110"/>
                      <a:pt x="372731" y="692643"/>
                      <a:pt x="406598" y="731590"/>
                    </a:cubicBezTo>
                    <a:cubicBezTo>
                      <a:pt x="440465" y="770537"/>
                      <a:pt x="574238" y="770537"/>
                      <a:pt x="609798" y="731590"/>
                    </a:cubicBezTo>
                    <a:cubicBezTo>
                      <a:pt x="645358" y="692643"/>
                      <a:pt x="619958" y="563950"/>
                      <a:pt x="619958" y="497910"/>
                    </a:cubicBezTo>
                    <a:cubicBezTo>
                      <a:pt x="619958" y="431870"/>
                      <a:pt x="604718" y="379377"/>
                      <a:pt x="609798" y="335350"/>
                    </a:cubicBezTo>
                    <a:cubicBezTo>
                      <a:pt x="614878" y="291323"/>
                      <a:pt x="628425" y="179563"/>
                      <a:pt x="650438" y="233750"/>
                    </a:cubicBezTo>
                    <a:cubicBezTo>
                      <a:pt x="672451" y="287937"/>
                      <a:pt x="691078" y="582577"/>
                      <a:pt x="741878" y="660470"/>
                    </a:cubicBezTo>
                    <a:cubicBezTo>
                      <a:pt x="792678" y="738363"/>
                      <a:pt x="914598" y="758683"/>
                      <a:pt x="955238" y="701110"/>
                    </a:cubicBezTo>
                    <a:cubicBezTo>
                      <a:pt x="995878" y="643537"/>
                      <a:pt x="955238" y="328577"/>
                      <a:pt x="985718" y="315030"/>
                    </a:cubicBezTo>
                    <a:cubicBezTo>
                      <a:pt x="1016198" y="301483"/>
                      <a:pt x="1078851" y="563950"/>
                      <a:pt x="1138118" y="619830"/>
                    </a:cubicBezTo>
                    <a:cubicBezTo>
                      <a:pt x="1197385" y="675710"/>
                      <a:pt x="1341318" y="650310"/>
                      <a:pt x="1341318" y="650310"/>
                    </a:cubicBezTo>
                    <a:lnTo>
                      <a:pt x="1341318" y="650310"/>
                    </a:lnTo>
                    <a:cubicBezTo>
                      <a:pt x="1358251" y="585963"/>
                      <a:pt x="1405665" y="274390"/>
                      <a:pt x="1442918" y="264230"/>
                    </a:cubicBezTo>
                    <a:cubicBezTo>
                      <a:pt x="1480171" y="254070"/>
                      <a:pt x="1534358" y="521617"/>
                      <a:pt x="1564838" y="589350"/>
                    </a:cubicBezTo>
                    <a:cubicBezTo>
                      <a:pt x="1595318" y="657083"/>
                      <a:pt x="1586851" y="667243"/>
                      <a:pt x="1625798" y="670630"/>
                    </a:cubicBezTo>
                    <a:cubicBezTo>
                      <a:pt x="1664745" y="674017"/>
                      <a:pt x="1769731" y="668937"/>
                      <a:pt x="1798518" y="609670"/>
                    </a:cubicBezTo>
                    <a:cubicBezTo>
                      <a:pt x="1827305" y="550403"/>
                      <a:pt x="1806985" y="409857"/>
                      <a:pt x="1798518" y="315030"/>
                    </a:cubicBezTo>
                    <a:cubicBezTo>
                      <a:pt x="1790051" y="220203"/>
                      <a:pt x="1769731" y="33937"/>
                      <a:pt x="1747718" y="40710"/>
                    </a:cubicBezTo>
                    <a:cubicBezTo>
                      <a:pt x="1725705" y="47483"/>
                      <a:pt x="1708771" y="353977"/>
                      <a:pt x="1666438" y="355670"/>
                    </a:cubicBezTo>
                    <a:cubicBezTo>
                      <a:pt x="1624105" y="357363"/>
                      <a:pt x="1556371" y="101670"/>
                      <a:pt x="1493718" y="50870"/>
                    </a:cubicBezTo>
                    <a:cubicBezTo>
                      <a:pt x="1431065" y="70"/>
                      <a:pt x="1326078" y="-32103"/>
                      <a:pt x="1290518" y="50870"/>
                    </a:cubicBezTo>
                    <a:cubicBezTo>
                      <a:pt x="1254958" y="133843"/>
                      <a:pt x="1309145" y="538550"/>
                      <a:pt x="1280358" y="548710"/>
                    </a:cubicBezTo>
                    <a:cubicBezTo>
                      <a:pt x="1251571" y="558870"/>
                      <a:pt x="1171985" y="191417"/>
                      <a:pt x="1117798" y="111830"/>
                    </a:cubicBezTo>
                    <a:cubicBezTo>
                      <a:pt x="1063611" y="32243"/>
                      <a:pt x="997571" y="74577"/>
                      <a:pt x="955238" y="71190"/>
                    </a:cubicBezTo>
                    <a:cubicBezTo>
                      <a:pt x="912905" y="67803"/>
                      <a:pt x="880731" y="35630"/>
                      <a:pt x="863798" y="91510"/>
                    </a:cubicBezTo>
                    <a:cubicBezTo>
                      <a:pt x="846865" y="147390"/>
                      <a:pt x="877345" y="399697"/>
                      <a:pt x="853638" y="406470"/>
                    </a:cubicBezTo>
                    <a:cubicBezTo>
                      <a:pt x="829931" y="413243"/>
                      <a:pt x="757118" y="189723"/>
                      <a:pt x="721558" y="132150"/>
                    </a:cubicBezTo>
                    <a:cubicBezTo>
                      <a:pt x="685998" y="74577"/>
                      <a:pt x="677531" y="77963"/>
                      <a:pt x="640278" y="61030"/>
                    </a:cubicBezTo>
                    <a:cubicBezTo>
                      <a:pt x="603025" y="44097"/>
                      <a:pt x="516665" y="-27023"/>
                      <a:pt x="498038" y="30550"/>
                    </a:cubicBezTo>
                    <a:cubicBezTo>
                      <a:pt x="479411" y="88123"/>
                      <a:pt x="547145" y="403083"/>
                      <a:pt x="528518" y="406470"/>
                    </a:cubicBezTo>
                    <a:cubicBezTo>
                      <a:pt x="509891" y="409857"/>
                      <a:pt x="438771" y="88123"/>
                      <a:pt x="386278" y="50870"/>
                    </a:cubicBezTo>
                    <a:cubicBezTo>
                      <a:pt x="333785" y="13617"/>
                      <a:pt x="288065" y="174483"/>
                      <a:pt x="233878" y="213430"/>
                    </a:cubicBezTo>
                    <a:close/>
                  </a:path>
                </a:pathLst>
              </a:custGeom>
              <a:solidFill>
                <a:schemeClr val="accent4"/>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mc:AlternateContent xmlns:mc="http://schemas.openxmlformats.org/markup-compatibility/2006" xmlns:p14="http://schemas.microsoft.com/office/powerpoint/2010/main">
            <mc:Choice Requires="p14">
              <p:contentPart p14:bwMode="auto" r:id="rId8">
                <p14:nvContentPartPr>
                  <p14:cNvPr id="24" name="Ink 23"/>
                  <p14:cNvContentPartPr/>
                  <p14:nvPr/>
                </p14:nvContentPartPr>
                <p14:xfrm>
                  <a:off x="8321000" y="1168240"/>
                  <a:ext cx="1778400" cy="711720"/>
                </p14:xfrm>
              </p:contentPart>
            </mc:Choice>
            <mc:Fallback xmlns="">
              <p:pic>
                <p:nvPicPr>
                  <p:cNvPr id="114" name="Ink 113"/>
                  <p:cNvPicPr/>
                  <p:nvPr/>
                </p:nvPicPr>
                <p:blipFill>
                  <a:blip r:embed="rId9"/>
                  <a:stretch>
                    <a:fillRect/>
                  </a:stretch>
                </p:blipFill>
                <p:spPr>
                  <a:xfrm>
                    <a:off x="8252442" y="1110564"/>
                    <a:ext cx="1915516" cy="827072"/>
                  </a:xfrm>
                  <a:prstGeom prst="rect">
                    <a:avLst/>
                  </a:prstGeom>
                </p:spPr>
              </p:pic>
            </mc:Fallback>
          </mc:AlternateContent>
        </p:grpSp>
        <p:sp>
          <p:nvSpPr>
            <p:cNvPr id="21" name="Freeform 20"/>
            <p:cNvSpPr/>
            <p:nvPr/>
          </p:nvSpPr>
          <p:spPr>
            <a:xfrm>
              <a:off x="4879364" y="4092066"/>
              <a:ext cx="1118778" cy="479329"/>
            </a:xfrm>
            <a:custGeom>
              <a:avLst/>
              <a:gdLst>
                <a:gd name="connsiteX0" fmla="*/ 216254 w 2342115"/>
                <a:gd name="connsiteY0" fmla="*/ 170570 h 835618"/>
                <a:gd name="connsiteX1" fmla="*/ 501261 w 2342115"/>
                <a:gd name="connsiteY1" fmla="*/ 16191 h 835618"/>
                <a:gd name="connsiteX2" fmla="*/ 1095028 w 2342115"/>
                <a:gd name="connsiteY2" fmla="*/ 16191 h 835618"/>
                <a:gd name="connsiteX3" fmla="*/ 1902550 w 2342115"/>
                <a:gd name="connsiteY3" fmla="*/ 4316 h 835618"/>
                <a:gd name="connsiteX4" fmla="*/ 2211308 w 2342115"/>
                <a:gd name="connsiteY4" fmla="*/ 99318 h 835618"/>
                <a:gd name="connsiteX5" fmla="*/ 893147 w 2342115"/>
                <a:gd name="connsiteY5" fmla="*/ 99318 h 835618"/>
                <a:gd name="connsiteX6" fmla="*/ 2211308 w 2342115"/>
                <a:gd name="connsiteY6" fmla="*/ 206196 h 835618"/>
                <a:gd name="connsiteX7" fmla="*/ 679391 w 2342115"/>
                <a:gd name="connsiteY7" fmla="*/ 265573 h 835618"/>
                <a:gd name="connsiteX8" fmla="*/ 631890 w 2342115"/>
                <a:gd name="connsiteY8" fmla="*/ 289324 h 835618"/>
                <a:gd name="connsiteX9" fmla="*/ 2033178 w 2342115"/>
                <a:gd name="connsiteY9" fmla="*/ 336825 h 835618"/>
                <a:gd name="connsiteX10" fmla="*/ 905022 w 2342115"/>
                <a:gd name="connsiteY10" fmla="*/ 372451 h 835618"/>
                <a:gd name="connsiteX11" fmla="*/ 2341937 w 2342115"/>
                <a:gd name="connsiteY11" fmla="*/ 514955 h 835618"/>
                <a:gd name="connsiteX12" fmla="*/ 1011900 w 2342115"/>
                <a:gd name="connsiteY12" fmla="*/ 598082 h 835618"/>
                <a:gd name="connsiteX13" fmla="*/ 2187557 w 2342115"/>
                <a:gd name="connsiteY13" fmla="*/ 693085 h 835618"/>
                <a:gd name="connsiteX14" fmla="*/ 346882 w 2342115"/>
                <a:gd name="connsiteY14" fmla="*/ 835589 h 835618"/>
                <a:gd name="connsiteX15" fmla="*/ 1106903 w 2342115"/>
                <a:gd name="connsiteY15" fmla="*/ 704960 h 835618"/>
                <a:gd name="connsiteX16" fmla="*/ 465635 w 2342115"/>
                <a:gd name="connsiteY16" fmla="*/ 633708 h 835618"/>
                <a:gd name="connsiteX17" fmla="*/ 1095028 w 2342115"/>
                <a:gd name="connsiteY17" fmla="*/ 526830 h 835618"/>
                <a:gd name="connsiteX18" fmla="*/ 2498 w 2342115"/>
                <a:gd name="connsiteY18" fmla="*/ 514955 h 835618"/>
                <a:gd name="connsiteX19" fmla="*/ 774394 w 2342115"/>
                <a:gd name="connsiteY19" fmla="*/ 360576 h 835618"/>
                <a:gd name="connsiteX20" fmla="*/ 26248 w 2342115"/>
                <a:gd name="connsiteY20" fmla="*/ 372451 h 835618"/>
                <a:gd name="connsiteX21" fmla="*/ 738768 w 2342115"/>
                <a:gd name="connsiteY21" fmla="*/ 134944 h 835618"/>
                <a:gd name="connsiteX22" fmla="*/ 216254 w 2342115"/>
                <a:gd name="connsiteY22" fmla="*/ 170570 h 83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42115" h="835618">
                  <a:moveTo>
                    <a:pt x="216254" y="170570"/>
                  </a:moveTo>
                  <a:cubicBezTo>
                    <a:pt x="176670" y="150778"/>
                    <a:pt x="354799" y="41921"/>
                    <a:pt x="501261" y="16191"/>
                  </a:cubicBezTo>
                  <a:cubicBezTo>
                    <a:pt x="647723" y="-9539"/>
                    <a:pt x="1095028" y="16191"/>
                    <a:pt x="1095028" y="16191"/>
                  </a:cubicBezTo>
                  <a:cubicBezTo>
                    <a:pt x="1328576" y="14212"/>
                    <a:pt x="1716503" y="-9538"/>
                    <a:pt x="1902550" y="4316"/>
                  </a:cubicBezTo>
                  <a:cubicBezTo>
                    <a:pt x="2088597" y="18170"/>
                    <a:pt x="2379542" y="83484"/>
                    <a:pt x="2211308" y="99318"/>
                  </a:cubicBezTo>
                  <a:cubicBezTo>
                    <a:pt x="2043074" y="115152"/>
                    <a:pt x="893147" y="81505"/>
                    <a:pt x="893147" y="99318"/>
                  </a:cubicBezTo>
                  <a:cubicBezTo>
                    <a:pt x="893147" y="117131"/>
                    <a:pt x="2246934" y="178487"/>
                    <a:pt x="2211308" y="206196"/>
                  </a:cubicBezTo>
                  <a:cubicBezTo>
                    <a:pt x="2175682" y="233905"/>
                    <a:pt x="679391" y="265573"/>
                    <a:pt x="679391" y="265573"/>
                  </a:cubicBezTo>
                  <a:cubicBezTo>
                    <a:pt x="416155" y="279428"/>
                    <a:pt x="406259" y="277449"/>
                    <a:pt x="631890" y="289324"/>
                  </a:cubicBezTo>
                  <a:cubicBezTo>
                    <a:pt x="857521" y="301199"/>
                    <a:pt x="1987656" y="322971"/>
                    <a:pt x="2033178" y="336825"/>
                  </a:cubicBezTo>
                  <a:cubicBezTo>
                    <a:pt x="2078700" y="350680"/>
                    <a:pt x="853562" y="342763"/>
                    <a:pt x="905022" y="372451"/>
                  </a:cubicBezTo>
                  <a:cubicBezTo>
                    <a:pt x="956482" y="402139"/>
                    <a:pt x="2324124" y="477350"/>
                    <a:pt x="2341937" y="514955"/>
                  </a:cubicBezTo>
                  <a:cubicBezTo>
                    <a:pt x="2359750" y="552560"/>
                    <a:pt x="1037630" y="568394"/>
                    <a:pt x="1011900" y="598082"/>
                  </a:cubicBezTo>
                  <a:cubicBezTo>
                    <a:pt x="986170" y="627770"/>
                    <a:pt x="2298393" y="653501"/>
                    <a:pt x="2187557" y="693085"/>
                  </a:cubicBezTo>
                  <a:cubicBezTo>
                    <a:pt x="2076721" y="732670"/>
                    <a:pt x="526991" y="833610"/>
                    <a:pt x="346882" y="835589"/>
                  </a:cubicBezTo>
                  <a:cubicBezTo>
                    <a:pt x="166773" y="837568"/>
                    <a:pt x="1087111" y="738607"/>
                    <a:pt x="1106903" y="704960"/>
                  </a:cubicBezTo>
                  <a:cubicBezTo>
                    <a:pt x="1126695" y="671313"/>
                    <a:pt x="467614" y="663396"/>
                    <a:pt x="465635" y="633708"/>
                  </a:cubicBezTo>
                  <a:cubicBezTo>
                    <a:pt x="463656" y="604020"/>
                    <a:pt x="1172218" y="546622"/>
                    <a:pt x="1095028" y="526830"/>
                  </a:cubicBezTo>
                  <a:cubicBezTo>
                    <a:pt x="1017839" y="507038"/>
                    <a:pt x="55937" y="542664"/>
                    <a:pt x="2498" y="514955"/>
                  </a:cubicBezTo>
                  <a:cubicBezTo>
                    <a:pt x="-50941" y="487246"/>
                    <a:pt x="770436" y="384327"/>
                    <a:pt x="774394" y="360576"/>
                  </a:cubicBezTo>
                  <a:cubicBezTo>
                    <a:pt x="778352" y="336825"/>
                    <a:pt x="32186" y="410056"/>
                    <a:pt x="26248" y="372451"/>
                  </a:cubicBezTo>
                  <a:cubicBezTo>
                    <a:pt x="20310" y="334846"/>
                    <a:pt x="709080" y="162653"/>
                    <a:pt x="738768" y="134944"/>
                  </a:cubicBezTo>
                  <a:cubicBezTo>
                    <a:pt x="768456" y="107235"/>
                    <a:pt x="255838" y="190362"/>
                    <a:pt x="216254" y="170570"/>
                  </a:cubicBez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spTree>
    <p:extLst>
      <p:ext uri="{BB962C8B-B14F-4D97-AF65-F5344CB8AC3E}">
        <p14:creationId xmlns:p14="http://schemas.microsoft.com/office/powerpoint/2010/main" val="2866662462"/>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up)">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wipe(up)">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up)">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wipe(up)">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9460" y="808074"/>
            <a:ext cx="2817628" cy="707886"/>
          </a:xfrm>
          <a:prstGeom prst="rect">
            <a:avLst/>
          </a:prstGeom>
          <a:solidFill>
            <a:schemeClr val="bg2"/>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IN" sz="4000" dirty="0" smtClean="0">
                <a:latin typeface="NikoshBAN" panose="02000000000000000000" pitchFamily="2" charset="0"/>
                <a:cs typeface="NikoshBAN" panose="02000000000000000000" pitchFamily="2" charset="0"/>
              </a:rPr>
              <a:t>বাড়ির কাজঃ </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999460" y="3132109"/>
            <a:ext cx="10143460" cy="769441"/>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571500" indent="-571500">
              <a:buFont typeface="Wingdings" panose="05000000000000000000" pitchFamily="2" charset="2"/>
              <a:buChar char="Ø"/>
            </a:pPr>
            <a:r>
              <a:rPr lang="bn-IN" sz="4400" dirty="0" smtClean="0">
                <a:latin typeface="NikoshBAN" panose="02000000000000000000" pitchFamily="2" charset="0"/>
                <a:cs typeface="NikoshBAN" panose="02000000000000000000" pitchFamily="2" charset="0"/>
              </a:rPr>
              <a:t>একটি আদর্শ উদ্ভিদ কোষের চিহ্নিত চিত্র অংকন কর।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33651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624" y="1032209"/>
            <a:ext cx="9408346" cy="4508927"/>
          </a:xfrm>
          <a:prstGeom prst="rect">
            <a:avLst/>
          </a:prstGeom>
          <a:solidFill>
            <a:schemeClr val="bg1">
              <a:lumMod val="65000"/>
            </a:schemeClr>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28700" b="1" dirty="0" smtClean="0">
                <a:ln/>
                <a:solidFill>
                  <a:schemeClr val="accent3"/>
                </a:solidFill>
                <a:latin typeface="NikoshBAN" panose="02000000000000000000" pitchFamily="2" charset="0"/>
                <a:cs typeface="NikoshBAN" panose="02000000000000000000" pitchFamily="2" charset="0"/>
              </a:rPr>
              <a:t>ধন্যবাদ </a:t>
            </a:r>
            <a:endParaRPr lang="en-US" sz="28700" b="1" cap="none" spc="0" dirty="0">
              <a:ln/>
              <a:solidFill>
                <a:schemeClr val="accent3"/>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65711904"/>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744" y="155612"/>
            <a:ext cx="2590800" cy="1762125"/>
          </a:xfrm>
          <a:prstGeom prst="rect">
            <a:avLst/>
          </a:prstGeom>
        </p:spPr>
      </p:pic>
      <p:cxnSp>
        <p:nvCxnSpPr>
          <p:cNvPr id="5" name="Straight Arrow Connector 4"/>
          <p:cNvCxnSpPr/>
          <p:nvPr/>
        </p:nvCxnSpPr>
        <p:spPr>
          <a:xfrm>
            <a:off x="2913321" y="1350335"/>
            <a:ext cx="189259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99321" y="1190847"/>
            <a:ext cx="3944679"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কিসের ছবি দেখতে পাচ্ছ? </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3476847" y="2424225"/>
            <a:ext cx="2573079"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গরু/প্রাণীর ছবি </a:t>
            </a:r>
            <a:endParaRPr lang="en-US" sz="3600" dirty="0">
              <a:latin typeface="NikoshBAN" panose="02000000000000000000" pitchFamily="2" charset="0"/>
              <a:cs typeface="NikoshBAN" panose="02000000000000000000" pitchFamily="2" charset="0"/>
            </a:endParaRPr>
          </a:p>
        </p:txBody>
      </p:sp>
      <p:pic>
        <p:nvPicPr>
          <p:cNvPr id="1030" name="Picture 6" descr="দেশের তারা - উদ্ভিদের নাম : নিম পরিচিতি: নিম একটি বহু...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69" y="3432580"/>
            <a:ext cx="2466975" cy="184785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2870791" y="4146698"/>
            <a:ext cx="189259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63633" y="3821279"/>
            <a:ext cx="2573079"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উদ্ভিদের ছবি </a:t>
            </a:r>
            <a:endParaRPr lang="en-US" sz="3600" dirty="0">
              <a:latin typeface="NikoshBAN" panose="02000000000000000000" pitchFamily="2" charset="0"/>
              <a:cs typeface="NikoshBAN" panose="02000000000000000000" pitchFamily="2" charset="0"/>
            </a:endParaRPr>
          </a:p>
        </p:txBody>
      </p:sp>
      <p:sp>
        <p:nvSpPr>
          <p:cNvPr id="14" name="TextBox 13"/>
          <p:cNvSpPr txBox="1"/>
          <p:nvPr/>
        </p:nvSpPr>
        <p:spPr>
          <a:xfrm>
            <a:off x="3817088" y="5280431"/>
            <a:ext cx="6347637" cy="646331"/>
          </a:xfrm>
          <a:prstGeom prst="rect">
            <a:avLst/>
          </a:prstGeom>
          <a:noFill/>
        </p:spPr>
        <p:txBody>
          <a:bodyPr wrap="square" rtlCol="0">
            <a:spAutoFit/>
          </a:bodyPr>
          <a:lstStyle/>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এদের দেহ গঠনের একককে কী বলে?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512394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0484" y="1095153"/>
            <a:ext cx="2562446" cy="1323439"/>
          </a:xfrm>
          <a:prstGeom prst="rect">
            <a:avLst/>
          </a:prstGeom>
          <a:noFill/>
        </p:spPr>
        <p:txBody>
          <a:bodyPr wrap="square" rtlCol="0">
            <a:spAutoFit/>
          </a:bodyPr>
          <a:lstStyle/>
          <a:p>
            <a:r>
              <a:rPr lang="en-US" sz="8000" dirty="0" err="1" smtClean="0">
                <a:latin typeface="NikoshBAN" panose="02000000000000000000" pitchFamily="2" charset="0"/>
                <a:cs typeface="NikoshBAN" panose="02000000000000000000" pitchFamily="2" charset="0"/>
              </a:rPr>
              <a:t>কোষ</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93294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616689" y="808074"/>
            <a:ext cx="8995144" cy="5018567"/>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3900" dirty="0" smtClean="0">
                <a:latin typeface="NikoshBAN" panose="02000000000000000000" pitchFamily="2" charset="0"/>
                <a:cs typeface="NikoshBAN" panose="02000000000000000000" pitchFamily="2" charset="0"/>
              </a:rPr>
              <a:t>কোষ </a:t>
            </a:r>
            <a:endParaRPr lang="en-US" sz="239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3716295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616689" y="595423"/>
            <a:ext cx="4465674" cy="893135"/>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শিখনফলঃ</a:t>
            </a:r>
            <a:endParaRPr lang="en-US" sz="6600" dirty="0">
              <a:latin typeface="NikoshBAN" panose="02000000000000000000" pitchFamily="2" charset="0"/>
              <a:cs typeface="NikoshBAN" panose="02000000000000000000" pitchFamily="2" charset="0"/>
            </a:endParaRPr>
          </a:p>
        </p:txBody>
      </p:sp>
      <p:sp>
        <p:nvSpPr>
          <p:cNvPr id="4" name="Vertical Scroll 3"/>
          <p:cNvSpPr/>
          <p:nvPr/>
        </p:nvSpPr>
        <p:spPr>
          <a:xfrm>
            <a:off x="616688" y="1913861"/>
            <a:ext cx="11575311" cy="3689498"/>
          </a:xfrm>
          <a:prstGeom prst="verticalScroll">
            <a:avLst>
              <a:gd name="adj" fmla="val 18840"/>
            </a:avLst>
          </a:prstGeom>
          <a:solidFill>
            <a:schemeClr val="bg2">
              <a:lumMod val="25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anose="02000000000000000000" pitchFamily="2" charset="0"/>
                <a:cs typeface="NikoshBAN" panose="02000000000000000000" pitchFamily="2" charset="0"/>
              </a:rPr>
              <a:t>১ ) একটি উদ্ভিদ কোষের বিভিন্ন অংগের নাম বলতে পারবে,</a:t>
            </a:r>
          </a:p>
          <a:p>
            <a:pPr algn="ctr"/>
            <a:r>
              <a:rPr lang="bn-IN" sz="4400" dirty="0" smtClean="0">
                <a:latin typeface="NikoshBAN" panose="02000000000000000000" pitchFamily="2" charset="0"/>
                <a:cs typeface="NikoshBAN" panose="02000000000000000000" pitchFamily="2" charset="0"/>
              </a:rPr>
              <a:t>২) একটি উদ্ভিদ কোষের গঠন ব্যাখ্যা করতে পারবে, </a:t>
            </a:r>
          </a:p>
          <a:p>
            <a:pPr algn="ctr"/>
            <a:r>
              <a:rPr lang="bn-IN" sz="4400" dirty="0" smtClean="0">
                <a:latin typeface="NikoshBAN" panose="02000000000000000000" pitchFamily="2" charset="0"/>
                <a:cs typeface="NikoshBAN" panose="02000000000000000000" pitchFamily="2" charset="0"/>
              </a:rPr>
              <a:t>৩) উদ্ভিদ ও প্রাণী কোষের তুলনা করতে পারবে।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17499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left)">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ukaryotic Cell - Eukaryotic Cell Png - 503x518 PNG Download - PNGkit"/>
          <p:cNvPicPr>
            <a:picLocks noChangeAspect="1" noChangeArrowheads="1"/>
          </p:cNvPicPr>
          <p:nvPr/>
        </p:nvPicPr>
        <p:blipFill rotWithShape="1">
          <a:blip r:embed="rId2">
            <a:extLst>
              <a:ext uri="{28A0092B-C50C-407E-A947-70E740481C1C}">
                <a14:useLocalDpi xmlns:a14="http://schemas.microsoft.com/office/drawing/2010/main" val="0"/>
              </a:ext>
            </a:extLst>
          </a:blip>
          <a:srcRect l="19532" t="2322" r="18353" b="-2322"/>
          <a:stretch/>
        </p:blipFill>
        <p:spPr bwMode="auto">
          <a:xfrm>
            <a:off x="6381925" y="694691"/>
            <a:ext cx="4284921" cy="50361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ownload Free png Color Nuclear Structure, Color Clipart, Cytoplasm, Plant Cell  PNG ... - DLPN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36" y="694691"/>
            <a:ext cx="6097650" cy="503611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711842" y="5826642"/>
            <a:ext cx="2200939"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উদ্ভিদ কোষ </a:t>
            </a:r>
            <a:endParaRPr lang="en-US" sz="3600" dirty="0">
              <a:latin typeface="NikoshBAN" panose="02000000000000000000" pitchFamily="2" charset="0"/>
              <a:cs typeface="NikoshBAN" panose="02000000000000000000" pitchFamily="2" charset="0"/>
            </a:endParaRPr>
          </a:p>
        </p:txBody>
      </p:sp>
      <p:sp>
        <p:nvSpPr>
          <p:cNvPr id="35" name="TextBox 34"/>
          <p:cNvSpPr txBox="1"/>
          <p:nvPr/>
        </p:nvSpPr>
        <p:spPr>
          <a:xfrm>
            <a:off x="7582089" y="5762567"/>
            <a:ext cx="2200939"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প্রাণী কোষ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614205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Anatomy of a plant cell Vector Image - 1870062 | StockUnlimi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840" y="980855"/>
            <a:ext cx="5841188" cy="58411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72601" y="116958"/>
            <a:ext cx="3221665" cy="1015663"/>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উদ্ভিদ কোষ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33650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589807" y="310615"/>
            <a:ext cx="4584033" cy="6076335"/>
            <a:chOff x="2240477" y="570271"/>
            <a:chExt cx="4584033" cy="6076335"/>
          </a:xfrm>
        </p:grpSpPr>
        <p:sp>
          <p:nvSpPr>
            <p:cNvPr id="33" name="Oval 32"/>
            <p:cNvSpPr/>
            <p:nvPr/>
          </p:nvSpPr>
          <p:spPr>
            <a:xfrm>
              <a:off x="2753031" y="845575"/>
              <a:ext cx="3588775" cy="5289753"/>
            </a:xfrm>
            <a:prstGeom prst="ellipse">
              <a:avLst/>
            </a:prstGeom>
            <a:solidFill>
              <a:schemeClr val="accent5">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34" name="Freeform 33"/>
            <p:cNvSpPr/>
            <p:nvPr/>
          </p:nvSpPr>
          <p:spPr>
            <a:xfrm>
              <a:off x="6420009" y="1995948"/>
              <a:ext cx="404501" cy="2096118"/>
            </a:xfrm>
            <a:custGeom>
              <a:avLst/>
              <a:gdLst>
                <a:gd name="connsiteX0" fmla="*/ 256094 w 404501"/>
                <a:gd name="connsiteY0" fmla="*/ 0 h 2096118"/>
                <a:gd name="connsiteX1" fmla="*/ 79114 w 404501"/>
                <a:gd name="connsiteY1" fmla="*/ 216310 h 2096118"/>
                <a:gd name="connsiteX2" fmla="*/ 456 w 404501"/>
                <a:gd name="connsiteY2" fmla="*/ 540775 h 2096118"/>
                <a:gd name="connsiteX3" fmla="*/ 49617 w 404501"/>
                <a:gd name="connsiteY3" fmla="*/ 1140542 h 2096118"/>
                <a:gd name="connsiteX4" fmla="*/ 108610 w 404501"/>
                <a:gd name="connsiteY4" fmla="*/ 1622323 h 2096118"/>
                <a:gd name="connsiteX5" fmla="*/ 206933 w 404501"/>
                <a:gd name="connsiteY5" fmla="*/ 1907458 h 2096118"/>
                <a:gd name="connsiteX6" fmla="*/ 383914 w 404501"/>
                <a:gd name="connsiteY6" fmla="*/ 2084439 h 2096118"/>
                <a:gd name="connsiteX7" fmla="*/ 393746 w 404501"/>
                <a:gd name="connsiteY7" fmla="*/ 2064775 h 209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01" h="2096118">
                  <a:moveTo>
                    <a:pt x="256094" y="0"/>
                  </a:moveTo>
                  <a:cubicBezTo>
                    <a:pt x="188907" y="63090"/>
                    <a:pt x="121720" y="126181"/>
                    <a:pt x="79114" y="216310"/>
                  </a:cubicBezTo>
                  <a:cubicBezTo>
                    <a:pt x="36508" y="306439"/>
                    <a:pt x="5372" y="386736"/>
                    <a:pt x="456" y="540775"/>
                  </a:cubicBezTo>
                  <a:cubicBezTo>
                    <a:pt x="-4460" y="694814"/>
                    <a:pt x="31591" y="960284"/>
                    <a:pt x="49617" y="1140542"/>
                  </a:cubicBezTo>
                  <a:cubicBezTo>
                    <a:pt x="67643" y="1320800"/>
                    <a:pt x="82391" y="1494504"/>
                    <a:pt x="108610" y="1622323"/>
                  </a:cubicBezTo>
                  <a:cubicBezTo>
                    <a:pt x="134829" y="1750142"/>
                    <a:pt x="161049" y="1830439"/>
                    <a:pt x="206933" y="1907458"/>
                  </a:cubicBezTo>
                  <a:cubicBezTo>
                    <a:pt x="252817" y="1984477"/>
                    <a:pt x="352779" y="2058220"/>
                    <a:pt x="383914" y="2084439"/>
                  </a:cubicBezTo>
                  <a:cubicBezTo>
                    <a:pt x="415049" y="2110658"/>
                    <a:pt x="404397" y="2087716"/>
                    <a:pt x="393746" y="206477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5" name="Freeform 34"/>
            <p:cNvSpPr/>
            <p:nvPr/>
          </p:nvSpPr>
          <p:spPr>
            <a:xfrm rot="11027789">
              <a:off x="2240477" y="2669458"/>
              <a:ext cx="404501" cy="2096118"/>
            </a:xfrm>
            <a:custGeom>
              <a:avLst/>
              <a:gdLst>
                <a:gd name="connsiteX0" fmla="*/ 256094 w 404501"/>
                <a:gd name="connsiteY0" fmla="*/ 0 h 2096118"/>
                <a:gd name="connsiteX1" fmla="*/ 79114 w 404501"/>
                <a:gd name="connsiteY1" fmla="*/ 216310 h 2096118"/>
                <a:gd name="connsiteX2" fmla="*/ 456 w 404501"/>
                <a:gd name="connsiteY2" fmla="*/ 540775 h 2096118"/>
                <a:gd name="connsiteX3" fmla="*/ 49617 w 404501"/>
                <a:gd name="connsiteY3" fmla="*/ 1140542 h 2096118"/>
                <a:gd name="connsiteX4" fmla="*/ 108610 w 404501"/>
                <a:gd name="connsiteY4" fmla="*/ 1622323 h 2096118"/>
                <a:gd name="connsiteX5" fmla="*/ 206933 w 404501"/>
                <a:gd name="connsiteY5" fmla="*/ 1907458 h 2096118"/>
                <a:gd name="connsiteX6" fmla="*/ 383914 w 404501"/>
                <a:gd name="connsiteY6" fmla="*/ 2084439 h 2096118"/>
                <a:gd name="connsiteX7" fmla="*/ 393746 w 404501"/>
                <a:gd name="connsiteY7" fmla="*/ 2064775 h 209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01" h="2096118">
                  <a:moveTo>
                    <a:pt x="256094" y="0"/>
                  </a:moveTo>
                  <a:cubicBezTo>
                    <a:pt x="188907" y="63090"/>
                    <a:pt x="121720" y="126181"/>
                    <a:pt x="79114" y="216310"/>
                  </a:cubicBezTo>
                  <a:cubicBezTo>
                    <a:pt x="36508" y="306439"/>
                    <a:pt x="5372" y="386736"/>
                    <a:pt x="456" y="540775"/>
                  </a:cubicBezTo>
                  <a:cubicBezTo>
                    <a:pt x="-4460" y="694814"/>
                    <a:pt x="31591" y="960284"/>
                    <a:pt x="49617" y="1140542"/>
                  </a:cubicBezTo>
                  <a:cubicBezTo>
                    <a:pt x="67643" y="1320800"/>
                    <a:pt x="82391" y="1494504"/>
                    <a:pt x="108610" y="1622323"/>
                  </a:cubicBezTo>
                  <a:cubicBezTo>
                    <a:pt x="134829" y="1750142"/>
                    <a:pt x="161049" y="1830439"/>
                    <a:pt x="206933" y="1907458"/>
                  </a:cubicBezTo>
                  <a:cubicBezTo>
                    <a:pt x="252817" y="1984477"/>
                    <a:pt x="352779" y="2058220"/>
                    <a:pt x="383914" y="2084439"/>
                  </a:cubicBezTo>
                  <a:cubicBezTo>
                    <a:pt x="415049" y="2110658"/>
                    <a:pt x="404397" y="2087716"/>
                    <a:pt x="393746" y="206477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Freeform 35"/>
            <p:cNvSpPr/>
            <p:nvPr/>
          </p:nvSpPr>
          <p:spPr>
            <a:xfrm>
              <a:off x="2379406" y="757084"/>
              <a:ext cx="1101905" cy="1710813"/>
            </a:xfrm>
            <a:custGeom>
              <a:avLst/>
              <a:gdLst>
                <a:gd name="connsiteX0" fmla="*/ 1061884 w 1101905"/>
                <a:gd name="connsiteY0" fmla="*/ 0 h 1710813"/>
                <a:gd name="connsiteX1" fmla="*/ 1101213 w 1101905"/>
                <a:gd name="connsiteY1" fmla="*/ 245806 h 1710813"/>
                <a:gd name="connsiteX2" fmla="*/ 1032388 w 1101905"/>
                <a:gd name="connsiteY2" fmla="*/ 432619 h 1710813"/>
                <a:gd name="connsiteX3" fmla="*/ 550607 w 1101905"/>
                <a:gd name="connsiteY3" fmla="*/ 1120877 h 1710813"/>
                <a:gd name="connsiteX4" fmla="*/ 334297 w 1101905"/>
                <a:gd name="connsiteY4" fmla="*/ 1514168 h 1710813"/>
                <a:gd name="connsiteX5" fmla="*/ 127820 w 1101905"/>
                <a:gd name="connsiteY5" fmla="*/ 1651819 h 1710813"/>
                <a:gd name="connsiteX6" fmla="*/ 0 w 1101905"/>
                <a:gd name="connsiteY6" fmla="*/ 1710813 h 1710813"/>
                <a:gd name="connsiteX7" fmla="*/ 0 w 1101905"/>
                <a:gd name="connsiteY7" fmla="*/ 1710813 h 1710813"/>
                <a:gd name="connsiteX8" fmla="*/ 0 w 1101905"/>
                <a:gd name="connsiteY8" fmla="*/ 1710813 h 17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905" h="1710813">
                  <a:moveTo>
                    <a:pt x="1061884" y="0"/>
                  </a:moveTo>
                  <a:cubicBezTo>
                    <a:pt x="1084006" y="86851"/>
                    <a:pt x="1106129" y="173703"/>
                    <a:pt x="1101213" y="245806"/>
                  </a:cubicBezTo>
                  <a:cubicBezTo>
                    <a:pt x="1096297" y="317909"/>
                    <a:pt x="1124156" y="286774"/>
                    <a:pt x="1032388" y="432619"/>
                  </a:cubicBezTo>
                  <a:cubicBezTo>
                    <a:pt x="940620" y="578464"/>
                    <a:pt x="666955" y="940619"/>
                    <a:pt x="550607" y="1120877"/>
                  </a:cubicBezTo>
                  <a:cubicBezTo>
                    <a:pt x="434258" y="1301135"/>
                    <a:pt x="404761" y="1425678"/>
                    <a:pt x="334297" y="1514168"/>
                  </a:cubicBezTo>
                  <a:cubicBezTo>
                    <a:pt x="263832" y="1602658"/>
                    <a:pt x="183536" y="1619045"/>
                    <a:pt x="127820" y="1651819"/>
                  </a:cubicBezTo>
                  <a:cubicBezTo>
                    <a:pt x="72104" y="1684593"/>
                    <a:pt x="0" y="1710813"/>
                    <a:pt x="0" y="1710813"/>
                  </a:cubicBezTo>
                  <a:lnTo>
                    <a:pt x="0" y="1710813"/>
                  </a:lnTo>
                  <a:lnTo>
                    <a:pt x="0" y="1710813"/>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Freeform 36"/>
            <p:cNvSpPr/>
            <p:nvPr/>
          </p:nvSpPr>
          <p:spPr>
            <a:xfrm>
              <a:off x="3510116" y="570271"/>
              <a:ext cx="1887794" cy="259385"/>
            </a:xfrm>
            <a:custGeom>
              <a:avLst/>
              <a:gdLst>
                <a:gd name="connsiteX0" fmla="*/ 0 w 1887794"/>
                <a:gd name="connsiteY0" fmla="*/ 137652 h 259385"/>
                <a:gd name="connsiteX1" fmla="*/ 235974 w 1887794"/>
                <a:gd name="connsiteY1" fmla="*/ 255639 h 259385"/>
                <a:gd name="connsiteX2" fmla="*/ 550607 w 1887794"/>
                <a:gd name="connsiteY2" fmla="*/ 226142 h 259385"/>
                <a:gd name="connsiteX3" fmla="*/ 875071 w 1887794"/>
                <a:gd name="connsiteY3" fmla="*/ 186813 h 259385"/>
                <a:gd name="connsiteX4" fmla="*/ 1209368 w 1887794"/>
                <a:gd name="connsiteY4" fmla="*/ 147484 h 259385"/>
                <a:gd name="connsiteX5" fmla="*/ 1474839 w 1887794"/>
                <a:gd name="connsiteY5" fmla="*/ 186813 h 259385"/>
                <a:gd name="connsiteX6" fmla="*/ 1700981 w 1887794"/>
                <a:gd name="connsiteY6" fmla="*/ 127819 h 259385"/>
                <a:gd name="connsiteX7" fmla="*/ 1887794 w 1887794"/>
                <a:gd name="connsiteY7" fmla="*/ 0 h 259385"/>
                <a:gd name="connsiteX8" fmla="*/ 1887794 w 1887794"/>
                <a:gd name="connsiteY8" fmla="*/ 0 h 25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7794" h="259385">
                  <a:moveTo>
                    <a:pt x="0" y="137652"/>
                  </a:moveTo>
                  <a:cubicBezTo>
                    <a:pt x="72103" y="189271"/>
                    <a:pt x="144206" y="240891"/>
                    <a:pt x="235974" y="255639"/>
                  </a:cubicBezTo>
                  <a:cubicBezTo>
                    <a:pt x="327742" y="270387"/>
                    <a:pt x="444091" y="237613"/>
                    <a:pt x="550607" y="226142"/>
                  </a:cubicBezTo>
                  <a:cubicBezTo>
                    <a:pt x="657123" y="214671"/>
                    <a:pt x="875071" y="186813"/>
                    <a:pt x="875071" y="186813"/>
                  </a:cubicBezTo>
                  <a:cubicBezTo>
                    <a:pt x="984865" y="173703"/>
                    <a:pt x="1109407" y="147484"/>
                    <a:pt x="1209368" y="147484"/>
                  </a:cubicBezTo>
                  <a:cubicBezTo>
                    <a:pt x="1309329" y="147484"/>
                    <a:pt x="1392904" y="190090"/>
                    <a:pt x="1474839" y="186813"/>
                  </a:cubicBezTo>
                  <a:cubicBezTo>
                    <a:pt x="1556774" y="183536"/>
                    <a:pt x="1632155" y="158954"/>
                    <a:pt x="1700981" y="127819"/>
                  </a:cubicBezTo>
                  <a:cubicBezTo>
                    <a:pt x="1769807" y="96684"/>
                    <a:pt x="1887794" y="0"/>
                    <a:pt x="1887794" y="0"/>
                  </a:cubicBezTo>
                  <a:lnTo>
                    <a:pt x="1887794"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Freeform 37"/>
            <p:cNvSpPr/>
            <p:nvPr/>
          </p:nvSpPr>
          <p:spPr>
            <a:xfrm>
              <a:off x="5463552" y="668594"/>
              <a:ext cx="1183054" cy="1288971"/>
            </a:xfrm>
            <a:custGeom>
              <a:avLst/>
              <a:gdLst>
                <a:gd name="connsiteX0" fmla="*/ 22848 w 1183054"/>
                <a:gd name="connsiteY0" fmla="*/ 0 h 1288971"/>
                <a:gd name="connsiteX1" fmla="*/ 3183 w 1183054"/>
                <a:gd name="connsiteY1" fmla="*/ 186812 h 1288971"/>
                <a:gd name="connsiteX2" fmla="*/ 81842 w 1183054"/>
                <a:gd name="connsiteY2" fmla="*/ 373625 h 1288971"/>
                <a:gd name="connsiteX3" fmla="*/ 327648 w 1183054"/>
                <a:gd name="connsiteY3" fmla="*/ 658761 h 1288971"/>
                <a:gd name="connsiteX4" fmla="*/ 563622 w 1183054"/>
                <a:gd name="connsiteY4" fmla="*/ 953729 h 1288971"/>
                <a:gd name="connsiteX5" fmla="*/ 720938 w 1183054"/>
                <a:gd name="connsiteY5" fmla="*/ 1189703 h 1288971"/>
                <a:gd name="connsiteX6" fmla="*/ 838925 w 1183054"/>
                <a:gd name="connsiteY6" fmla="*/ 1278193 h 1288971"/>
                <a:gd name="connsiteX7" fmla="*/ 1094564 w 1183054"/>
                <a:gd name="connsiteY7" fmla="*/ 1288025 h 1288971"/>
                <a:gd name="connsiteX8" fmla="*/ 1183054 w 1183054"/>
                <a:gd name="connsiteY8" fmla="*/ 1288025 h 128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054" h="1288971">
                  <a:moveTo>
                    <a:pt x="22848" y="0"/>
                  </a:moveTo>
                  <a:cubicBezTo>
                    <a:pt x="8099" y="62270"/>
                    <a:pt x="-6649" y="124541"/>
                    <a:pt x="3183" y="186812"/>
                  </a:cubicBezTo>
                  <a:cubicBezTo>
                    <a:pt x="13015" y="249083"/>
                    <a:pt x="27765" y="294967"/>
                    <a:pt x="81842" y="373625"/>
                  </a:cubicBezTo>
                  <a:cubicBezTo>
                    <a:pt x="135919" y="452283"/>
                    <a:pt x="247351" y="562077"/>
                    <a:pt x="327648" y="658761"/>
                  </a:cubicBezTo>
                  <a:cubicBezTo>
                    <a:pt x="407945" y="755445"/>
                    <a:pt x="498074" y="865239"/>
                    <a:pt x="563622" y="953729"/>
                  </a:cubicBezTo>
                  <a:cubicBezTo>
                    <a:pt x="629170" y="1042219"/>
                    <a:pt x="675054" y="1135626"/>
                    <a:pt x="720938" y="1189703"/>
                  </a:cubicBezTo>
                  <a:cubicBezTo>
                    <a:pt x="766822" y="1243780"/>
                    <a:pt x="776654" y="1261806"/>
                    <a:pt x="838925" y="1278193"/>
                  </a:cubicBezTo>
                  <a:cubicBezTo>
                    <a:pt x="901196" y="1294580"/>
                    <a:pt x="1037209" y="1286386"/>
                    <a:pt x="1094564" y="1288025"/>
                  </a:cubicBezTo>
                  <a:cubicBezTo>
                    <a:pt x="1151919" y="1289664"/>
                    <a:pt x="1167486" y="1288844"/>
                    <a:pt x="1183054" y="128802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9" name="Freeform 38"/>
            <p:cNvSpPr/>
            <p:nvPr/>
          </p:nvSpPr>
          <p:spPr>
            <a:xfrm>
              <a:off x="2349910" y="4850309"/>
              <a:ext cx="2418735" cy="1796297"/>
            </a:xfrm>
            <a:custGeom>
              <a:avLst/>
              <a:gdLst>
                <a:gd name="connsiteX0" fmla="*/ 0 w 2418735"/>
                <a:gd name="connsiteY0" fmla="*/ 26491 h 1796297"/>
                <a:gd name="connsiteX1" fmla="*/ 353961 w 2418735"/>
                <a:gd name="connsiteY1" fmla="*/ 26491 h 1796297"/>
                <a:gd name="connsiteX2" fmla="*/ 530942 w 2418735"/>
                <a:gd name="connsiteY2" fmla="*/ 301794 h 1796297"/>
                <a:gd name="connsiteX3" fmla="*/ 747251 w 2418735"/>
                <a:gd name="connsiteY3" fmla="*/ 675420 h 1796297"/>
                <a:gd name="connsiteX4" fmla="*/ 1120877 w 2418735"/>
                <a:gd name="connsiteY4" fmla="*/ 1058878 h 1796297"/>
                <a:gd name="connsiteX5" fmla="*/ 1494503 w 2418735"/>
                <a:gd name="connsiteY5" fmla="*/ 1285020 h 1796297"/>
                <a:gd name="connsiteX6" fmla="*/ 1730477 w 2418735"/>
                <a:gd name="connsiteY6" fmla="*/ 1383343 h 1796297"/>
                <a:gd name="connsiteX7" fmla="*/ 2084438 w 2418735"/>
                <a:gd name="connsiteY7" fmla="*/ 1452168 h 1796297"/>
                <a:gd name="connsiteX8" fmla="*/ 2290916 w 2418735"/>
                <a:gd name="connsiteY8" fmla="*/ 1648814 h 1796297"/>
                <a:gd name="connsiteX9" fmla="*/ 2418735 w 2418735"/>
                <a:gd name="connsiteY9" fmla="*/ 1796297 h 179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8735" h="1796297">
                  <a:moveTo>
                    <a:pt x="0" y="26491"/>
                  </a:moveTo>
                  <a:cubicBezTo>
                    <a:pt x="132735" y="3549"/>
                    <a:pt x="265471" y="-19393"/>
                    <a:pt x="353961" y="26491"/>
                  </a:cubicBezTo>
                  <a:cubicBezTo>
                    <a:pt x="442451" y="72375"/>
                    <a:pt x="465394" y="193639"/>
                    <a:pt x="530942" y="301794"/>
                  </a:cubicBezTo>
                  <a:cubicBezTo>
                    <a:pt x="596490" y="409949"/>
                    <a:pt x="648928" y="549239"/>
                    <a:pt x="747251" y="675420"/>
                  </a:cubicBezTo>
                  <a:cubicBezTo>
                    <a:pt x="845574" y="801601"/>
                    <a:pt x="996335" y="957278"/>
                    <a:pt x="1120877" y="1058878"/>
                  </a:cubicBezTo>
                  <a:cubicBezTo>
                    <a:pt x="1245419" y="1160478"/>
                    <a:pt x="1392903" y="1230943"/>
                    <a:pt x="1494503" y="1285020"/>
                  </a:cubicBezTo>
                  <a:cubicBezTo>
                    <a:pt x="1596103" y="1339097"/>
                    <a:pt x="1632155" y="1355485"/>
                    <a:pt x="1730477" y="1383343"/>
                  </a:cubicBezTo>
                  <a:cubicBezTo>
                    <a:pt x="1828799" y="1411201"/>
                    <a:pt x="1991032" y="1407923"/>
                    <a:pt x="2084438" y="1452168"/>
                  </a:cubicBezTo>
                  <a:cubicBezTo>
                    <a:pt x="2177845" y="1496413"/>
                    <a:pt x="2235200" y="1591459"/>
                    <a:pt x="2290916" y="1648814"/>
                  </a:cubicBezTo>
                  <a:cubicBezTo>
                    <a:pt x="2346632" y="1706169"/>
                    <a:pt x="2382683" y="1751233"/>
                    <a:pt x="2418735" y="179629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0" name="Freeform 39"/>
            <p:cNvSpPr/>
            <p:nvPr/>
          </p:nvSpPr>
          <p:spPr>
            <a:xfrm>
              <a:off x="4866968" y="4177060"/>
              <a:ext cx="1946787" cy="2410553"/>
            </a:xfrm>
            <a:custGeom>
              <a:avLst/>
              <a:gdLst>
                <a:gd name="connsiteX0" fmla="*/ 1946787 w 1946787"/>
                <a:gd name="connsiteY0" fmla="*/ 40979 h 2410553"/>
                <a:gd name="connsiteX1" fmla="*/ 1710813 w 1946787"/>
                <a:gd name="connsiteY1" fmla="*/ 1650 h 2410553"/>
                <a:gd name="connsiteX2" fmla="*/ 1592826 w 1946787"/>
                <a:gd name="connsiteY2" fmla="*/ 90140 h 2410553"/>
                <a:gd name="connsiteX3" fmla="*/ 1504335 w 1946787"/>
                <a:gd name="connsiteY3" fmla="*/ 404772 h 2410553"/>
                <a:gd name="connsiteX4" fmla="*/ 1248697 w 1946787"/>
                <a:gd name="connsiteY4" fmla="*/ 1034037 h 2410553"/>
                <a:gd name="connsiteX5" fmla="*/ 943897 w 1946787"/>
                <a:gd name="connsiteY5" fmla="*/ 1486321 h 2410553"/>
                <a:gd name="connsiteX6" fmla="*/ 521109 w 1946787"/>
                <a:gd name="connsiteY6" fmla="*/ 1879611 h 2410553"/>
                <a:gd name="connsiteX7" fmla="*/ 157316 w 1946787"/>
                <a:gd name="connsiteY7" fmla="*/ 2056592 h 2410553"/>
                <a:gd name="connsiteX8" fmla="*/ 29497 w 1946787"/>
                <a:gd name="connsiteY8" fmla="*/ 2223740 h 2410553"/>
                <a:gd name="connsiteX9" fmla="*/ 0 w 1946787"/>
                <a:gd name="connsiteY9" fmla="*/ 2410553 h 241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787" h="2410553">
                  <a:moveTo>
                    <a:pt x="1946787" y="40979"/>
                  </a:moveTo>
                  <a:cubicBezTo>
                    <a:pt x="1858296" y="17217"/>
                    <a:pt x="1769806" y="-6544"/>
                    <a:pt x="1710813" y="1650"/>
                  </a:cubicBezTo>
                  <a:cubicBezTo>
                    <a:pt x="1651819" y="9843"/>
                    <a:pt x="1627239" y="22953"/>
                    <a:pt x="1592826" y="90140"/>
                  </a:cubicBezTo>
                  <a:cubicBezTo>
                    <a:pt x="1558413" y="157327"/>
                    <a:pt x="1561690" y="247456"/>
                    <a:pt x="1504335" y="404772"/>
                  </a:cubicBezTo>
                  <a:cubicBezTo>
                    <a:pt x="1446980" y="562088"/>
                    <a:pt x="1342103" y="853779"/>
                    <a:pt x="1248697" y="1034037"/>
                  </a:cubicBezTo>
                  <a:cubicBezTo>
                    <a:pt x="1155291" y="1214295"/>
                    <a:pt x="1065162" y="1345392"/>
                    <a:pt x="943897" y="1486321"/>
                  </a:cubicBezTo>
                  <a:cubicBezTo>
                    <a:pt x="822632" y="1627250"/>
                    <a:pt x="652206" y="1784566"/>
                    <a:pt x="521109" y="1879611"/>
                  </a:cubicBezTo>
                  <a:cubicBezTo>
                    <a:pt x="390012" y="1974656"/>
                    <a:pt x="239251" y="1999237"/>
                    <a:pt x="157316" y="2056592"/>
                  </a:cubicBezTo>
                  <a:cubicBezTo>
                    <a:pt x="75381" y="2113947"/>
                    <a:pt x="55716" y="2164747"/>
                    <a:pt x="29497" y="2223740"/>
                  </a:cubicBezTo>
                  <a:cubicBezTo>
                    <a:pt x="3278" y="2282733"/>
                    <a:pt x="1639" y="2346643"/>
                    <a:pt x="0" y="241055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1" name="Oval 40"/>
            <p:cNvSpPr/>
            <p:nvPr/>
          </p:nvSpPr>
          <p:spPr>
            <a:xfrm>
              <a:off x="2812252" y="914650"/>
              <a:ext cx="3450896" cy="5132189"/>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42" name="Freeform 41"/>
            <p:cNvSpPr/>
            <p:nvPr/>
          </p:nvSpPr>
          <p:spPr>
            <a:xfrm>
              <a:off x="3568948" y="1780423"/>
              <a:ext cx="1484878" cy="3407271"/>
            </a:xfrm>
            <a:custGeom>
              <a:avLst/>
              <a:gdLst>
                <a:gd name="connsiteX0" fmla="*/ 717917 w 1484878"/>
                <a:gd name="connsiteY0" fmla="*/ 284351 h 3407271"/>
                <a:gd name="connsiteX1" fmla="*/ 393452 w 1484878"/>
                <a:gd name="connsiteY1" fmla="*/ 687474 h 3407271"/>
                <a:gd name="connsiteX2" fmla="*/ 88652 w 1484878"/>
                <a:gd name="connsiteY2" fmla="*/ 1454390 h 3407271"/>
                <a:gd name="connsiteX3" fmla="*/ 9994 w 1484878"/>
                <a:gd name="connsiteY3" fmla="*/ 2339293 h 3407271"/>
                <a:gd name="connsiteX4" fmla="*/ 275465 w 1484878"/>
                <a:gd name="connsiteY4" fmla="*/ 3194700 h 3407271"/>
                <a:gd name="connsiteX5" fmla="*/ 678587 w 1484878"/>
                <a:gd name="connsiteY5" fmla="*/ 3391345 h 3407271"/>
                <a:gd name="connsiteX6" fmla="*/ 1258691 w 1484878"/>
                <a:gd name="connsiteY6" fmla="*/ 2889900 h 3407271"/>
                <a:gd name="connsiteX7" fmla="*/ 1199697 w 1484878"/>
                <a:gd name="connsiteY7" fmla="*/ 1985332 h 3407271"/>
                <a:gd name="connsiteX8" fmla="*/ 855568 w 1484878"/>
                <a:gd name="connsiteY8" fmla="*/ 1316738 h 3407271"/>
                <a:gd name="connsiteX9" fmla="*/ 1209529 w 1484878"/>
                <a:gd name="connsiteY9" fmla="*/ 510493 h 3407271"/>
                <a:gd name="connsiteX10" fmla="*/ 1484833 w 1484878"/>
                <a:gd name="connsiteY10" fmla="*/ 97538 h 3407271"/>
                <a:gd name="connsiteX11" fmla="*/ 1189865 w 1484878"/>
                <a:gd name="connsiteY11" fmla="*/ 9048 h 3407271"/>
                <a:gd name="connsiteX12" fmla="*/ 717917 w 1484878"/>
                <a:gd name="connsiteY12" fmla="*/ 284351 h 340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4878" h="3407271">
                  <a:moveTo>
                    <a:pt x="717917" y="284351"/>
                  </a:moveTo>
                  <a:cubicBezTo>
                    <a:pt x="585182" y="397422"/>
                    <a:pt x="498329" y="492468"/>
                    <a:pt x="393452" y="687474"/>
                  </a:cubicBezTo>
                  <a:cubicBezTo>
                    <a:pt x="288574" y="882481"/>
                    <a:pt x="152562" y="1179087"/>
                    <a:pt x="88652" y="1454390"/>
                  </a:cubicBezTo>
                  <a:cubicBezTo>
                    <a:pt x="24742" y="1729693"/>
                    <a:pt x="-21141" y="2049241"/>
                    <a:pt x="9994" y="2339293"/>
                  </a:cubicBezTo>
                  <a:cubicBezTo>
                    <a:pt x="41129" y="2629345"/>
                    <a:pt x="164033" y="3019358"/>
                    <a:pt x="275465" y="3194700"/>
                  </a:cubicBezTo>
                  <a:cubicBezTo>
                    <a:pt x="386897" y="3370042"/>
                    <a:pt x="514716" y="3442145"/>
                    <a:pt x="678587" y="3391345"/>
                  </a:cubicBezTo>
                  <a:cubicBezTo>
                    <a:pt x="842458" y="3340545"/>
                    <a:pt x="1171839" y="3124235"/>
                    <a:pt x="1258691" y="2889900"/>
                  </a:cubicBezTo>
                  <a:cubicBezTo>
                    <a:pt x="1345543" y="2655565"/>
                    <a:pt x="1266884" y="2247526"/>
                    <a:pt x="1199697" y="1985332"/>
                  </a:cubicBezTo>
                  <a:cubicBezTo>
                    <a:pt x="1132510" y="1723138"/>
                    <a:pt x="853929" y="1562545"/>
                    <a:pt x="855568" y="1316738"/>
                  </a:cubicBezTo>
                  <a:cubicBezTo>
                    <a:pt x="857207" y="1070932"/>
                    <a:pt x="1104652" y="713693"/>
                    <a:pt x="1209529" y="510493"/>
                  </a:cubicBezTo>
                  <a:cubicBezTo>
                    <a:pt x="1314407" y="307293"/>
                    <a:pt x="1488110" y="181112"/>
                    <a:pt x="1484833" y="97538"/>
                  </a:cubicBezTo>
                  <a:cubicBezTo>
                    <a:pt x="1481556" y="13964"/>
                    <a:pt x="1317684" y="-17171"/>
                    <a:pt x="1189865" y="9048"/>
                  </a:cubicBezTo>
                  <a:cubicBezTo>
                    <a:pt x="1062046" y="35267"/>
                    <a:pt x="850652" y="171280"/>
                    <a:pt x="717917" y="284351"/>
                  </a:cubicBez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nvGrpSpPr>
            <p:cNvPr id="43" name="Group 42"/>
            <p:cNvGrpSpPr/>
            <p:nvPr/>
          </p:nvGrpSpPr>
          <p:grpSpPr>
            <a:xfrm>
              <a:off x="4660308" y="2263681"/>
              <a:ext cx="1180053" cy="1430121"/>
              <a:chOff x="9030746" y="1313078"/>
              <a:chExt cx="1180053" cy="1430121"/>
            </a:xfrm>
          </p:grpSpPr>
          <p:sp>
            <p:nvSpPr>
              <p:cNvPr id="59" name="Flowchart: Connector 58"/>
              <p:cNvSpPr/>
              <p:nvPr/>
            </p:nvSpPr>
            <p:spPr>
              <a:xfrm>
                <a:off x="9030746" y="1313078"/>
                <a:ext cx="1180053" cy="1430121"/>
              </a:xfrm>
              <a:prstGeom prst="flowChartConnector">
                <a:avLst/>
              </a:prstGeom>
              <a:noFill/>
              <a:ln w="57150" cap="rnd" cmpd="sng">
                <a:solidFill>
                  <a:schemeClr val="accent1">
                    <a:shade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60" name="Freeform 59"/>
              <p:cNvSpPr/>
              <p:nvPr/>
            </p:nvSpPr>
            <p:spPr>
              <a:xfrm>
                <a:off x="9092841" y="1422400"/>
                <a:ext cx="1038781" cy="1217420"/>
              </a:xfrm>
              <a:custGeom>
                <a:avLst/>
                <a:gdLst>
                  <a:gd name="connsiteX0" fmla="*/ 406759 w 1038781"/>
                  <a:gd name="connsiteY0" fmla="*/ 182880 h 1217420"/>
                  <a:gd name="connsiteX1" fmla="*/ 71479 w 1038781"/>
                  <a:gd name="connsiteY1" fmla="*/ 365760 h 1217420"/>
                  <a:gd name="connsiteX2" fmla="*/ 223879 w 1038781"/>
                  <a:gd name="connsiteY2" fmla="*/ 924560 h 1217420"/>
                  <a:gd name="connsiteX3" fmla="*/ 731879 w 1038781"/>
                  <a:gd name="connsiteY3" fmla="*/ 1097280 h 1217420"/>
                  <a:gd name="connsiteX4" fmla="*/ 782679 w 1038781"/>
                  <a:gd name="connsiteY4" fmla="*/ 386080 h 1217420"/>
                  <a:gd name="connsiteX5" fmla="*/ 701399 w 1038781"/>
                  <a:gd name="connsiteY5" fmla="*/ 50800 h 1217420"/>
                  <a:gd name="connsiteX6" fmla="*/ 437239 w 1038781"/>
                  <a:gd name="connsiteY6" fmla="*/ 711200 h 1217420"/>
                  <a:gd name="connsiteX7" fmla="*/ 924919 w 1038781"/>
                  <a:gd name="connsiteY7" fmla="*/ 426720 h 1217420"/>
                  <a:gd name="connsiteX8" fmla="*/ 599799 w 1038781"/>
                  <a:gd name="connsiteY8" fmla="*/ 924560 h 1217420"/>
                  <a:gd name="connsiteX9" fmla="*/ 359 w 1038781"/>
                  <a:gd name="connsiteY9" fmla="*/ 792480 h 1217420"/>
                  <a:gd name="connsiteX10" fmla="*/ 518519 w 1038781"/>
                  <a:gd name="connsiteY10" fmla="*/ 172720 h 1217420"/>
                  <a:gd name="connsiteX11" fmla="*/ 955399 w 1038781"/>
                  <a:gd name="connsiteY11" fmla="*/ 772160 h 1217420"/>
                  <a:gd name="connsiteX12" fmla="*/ 315319 w 1038781"/>
                  <a:gd name="connsiteY12" fmla="*/ 660400 h 1217420"/>
                  <a:gd name="connsiteX13" fmla="*/ 488039 w 1038781"/>
                  <a:gd name="connsiteY13" fmla="*/ 20320 h 1217420"/>
                  <a:gd name="connsiteX14" fmla="*/ 914759 w 1038781"/>
                  <a:gd name="connsiteY14" fmla="*/ 294640 h 1217420"/>
                  <a:gd name="connsiteX15" fmla="*/ 406759 w 1038781"/>
                  <a:gd name="connsiteY15" fmla="*/ 1209040 h 1217420"/>
                  <a:gd name="connsiteX16" fmla="*/ 234039 w 1038781"/>
                  <a:gd name="connsiteY16" fmla="*/ 711200 h 1217420"/>
                  <a:gd name="connsiteX17" fmla="*/ 234039 w 1038781"/>
                  <a:gd name="connsiteY17" fmla="*/ 81280 h 1217420"/>
                  <a:gd name="connsiteX18" fmla="*/ 335639 w 1038781"/>
                  <a:gd name="connsiteY18" fmla="*/ 802640 h 1217420"/>
                  <a:gd name="connsiteX19" fmla="*/ 427079 w 1038781"/>
                  <a:gd name="connsiteY19" fmla="*/ 416560 h 1217420"/>
                  <a:gd name="connsiteX20" fmla="*/ 609959 w 1038781"/>
                  <a:gd name="connsiteY20" fmla="*/ 416560 h 1217420"/>
                  <a:gd name="connsiteX21" fmla="*/ 1016359 w 1038781"/>
                  <a:gd name="connsiteY21" fmla="*/ 436880 h 1217420"/>
                  <a:gd name="connsiteX22" fmla="*/ 894439 w 1038781"/>
                  <a:gd name="connsiteY22" fmla="*/ 955040 h 1217420"/>
                  <a:gd name="connsiteX23" fmla="*/ 132439 w 1038781"/>
                  <a:gd name="connsiteY23" fmla="*/ 132080 h 1217420"/>
                  <a:gd name="connsiteX24" fmla="*/ 183239 w 1038781"/>
                  <a:gd name="connsiteY24" fmla="*/ 985520 h 1217420"/>
                  <a:gd name="connsiteX25" fmla="*/ 691239 w 1038781"/>
                  <a:gd name="connsiteY25" fmla="*/ 975360 h 1217420"/>
                  <a:gd name="connsiteX26" fmla="*/ 843639 w 1038781"/>
                  <a:gd name="connsiteY26" fmla="*/ 223520 h 1217420"/>
                  <a:gd name="connsiteX27" fmla="*/ 335639 w 1038781"/>
                  <a:gd name="connsiteY27" fmla="*/ 0 h 121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38781" h="1217420">
                    <a:moveTo>
                      <a:pt x="406759" y="182880"/>
                    </a:moveTo>
                    <a:cubicBezTo>
                      <a:pt x="254359" y="212513"/>
                      <a:pt x="101959" y="242147"/>
                      <a:pt x="71479" y="365760"/>
                    </a:cubicBezTo>
                    <a:cubicBezTo>
                      <a:pt x="40999" y="489373"/>
                      <a:pt x="113812" y="802640"/>
                      <a:pt x="223879" y="924560"/>
                    </a:cubicBezTo>
                    <a:cubicBezTo>
                      <a:pt x="333946" y="1046480"/>
                      <a:pt x="638746" y="1187027"/>
                      <a:pt x="731879" y="1097280"/>
                    </a:cubicBezTo>
                    <a:cubicBezTo>
                      <a:pt x="825012" y="1007533"/>
                      <a:pt x="787759" y="560493"/>
                      <a:pt x="782679" y="386080"/>
                    </a:cubicBezTo>
                    <a:cubicBezTo>
                      <a:pt x="777599" y="211667"/>
                      <a:pt x="758972" y="-3387"/>
                      <a:pt x="701399" y="50800"/>
                    </a:cubicBezTo>
                    <a:cubicBezTo>
                      <a:pt x="643826" y="104987"/>
                      <a:pt x="399986" y="648547"/>
                      <a:pt x="437239" y="711200"/>
                    </a:cubicBezTo>
                    <a:cubicBezTo>
                      <a:pt x="474492" y="773853"/>
                      <a:pt x="897826" y="391160"/>
                      <a:pt x="924919" y="426720"/>
                    </a:cubicBezTo>
                    <a:cubicBezTo>
                      <a:pt x="952012" y="462280"/>
                      <a:pt x="753892" y="863600"/>
                      <a:pt x="599799" y="924560"/>
                    </a:cubicBezTo>
                    <a:cubicBezTo>
                      <a:pt x="445706" y="985520"/>
                      <a:pt x="13906" y="917787"/>
                      <a:pt x="359" y="792480"/>
                    </a:cubicBezTo>
                    <a:cubicBezTo>
                      <a:pt x="-13188" y="667173"/>
                      <a:pt x="359346" y="176107"/>
                      <a:pt x="518519" y="172720"/>
                    </a:cubicBezTo>
                    <a:cubicBezTo>
                      <a:pt x="677692" y="169333"/>
                      <a:pt x="989266" y="690880"/>
                      <a:pt x="955399" y="772160"/>
                    </a:cubicBezTo>
                    <a:cubicBezTo>
                      <a:pt x="921532" y="853440"/>
                      <a:pt x="393212" y="785707"/>
                      <a:pt x="315319" y="660400"/>
                    </a:cubicBezTo>
                    <a:cubicBezTo>
                      <a:pt x="237426" y="535093"/>
                      <a:pt x="388132" y="81280"/>
                      <a:pt x="488039" y="20320"/>
                    </a:cubicBezTo>
                    <a:cubicBezTo>
                      <a:pt x="587946" y="-40640"/>
                      <a:pt x="928306" y="96520"/>
                      <a:pt x="914759" y="294640"/>
                    </a:cubicBezTo>
                    <a:cubicBezTo>
                      <a:pt x="901212" y="492760"/>
                      <a:pt x="520212" y="1139613"/>
                      <a:pt x="406759" y="1209040"/>
                    </a:cubicBezTo>
                    <a:cubicBezTo>
                      <a:pt x="293306" y="1278467"/>
                      <a:pt x="262826" y="899160"/>
                      <a:pt x="234039" y="711200"/>
                    </a:cubicBezTo>
                    <a:cubicBezTo>
                      <a:pt x="205252" y="523240"/>
                      <a:pt x="217106" y="66040"/>
                      <a:pt x="234039" y="81280"/>
                    </a:cubicBezTo>
                    <a:cubicBezTo>
                      <a:pt x="250972" y="96520"/>
                      <a:pt x="303466" y="746760"/>
                      <a:pt x="335639" y="802640"/>
                    </a:cubicBezTo>
                    <a:cubicBezTo>
                      <a:pt x="367812" y="858520"/>
                      <a:pt x="381359" y="480907"/>
                      <a:pt x="427079" y="416560"/>
                    </a:cubicBezTo>
                    <a:cubicBezTo>
                      <a:pt x="472799" y="352213"/>
                      <a:pt x="511746" y="413173"/>
                      <a:pt x="609959" y="416560"/>
                    </a:cubicBezTo>
                    <a:cubicBezTo>
                      <a:pt x="708172" y="419947"/>
                      <a:pt x="968946" y="347133"/>
                      <a:pt x="1016359" y="436880"/>
                    </a:cubicBezTo>
                    <a:cubicBezTo>
                      <a:pt x="1063772" y="526627"/>
                      <a:pt x="1041759" y="1005840"/>
                      <a:pt x="894439" y="955040"/>
                    </a:cubicBezTo>
                    <a:cubicBezTo>
                      <a:pt x="747119" y="904240"/>
                      <a:pt x="250972" y="127000"/>
                      <a:pt x="132439" y="132080"/>
                    </a:cubicBezTo>
                    <a:cubicBezTo>
                      <a:pt x="13906" y="137160"/>
                      <a:pt x="90106" y="844973"/>
                      <a:pt x="183239" y="985520"/>
                    </a:cubicBezTo>
                    <a:cubicBezTo>
                      <a:pt x="276372" y="1126067"/>
                      <a:pt x="581172" y="1102360"/>
                      <a:pt x="691239" y="975360"/>
                    </a:cubicBezTo>
                    <a:cubicBezTo>
                      <a:pt x="801306" y="848360"/>
                      <a:pt x="902906" y="386080"/>
                      <a:pt x="843639" y="223520"/>
                    </a:cubicBezTo>
                    <a:cubicBezTo>
                      <a:pt x="784372" y="60960"/>
                      <a:pt x="560005" y="30480"/>
                      <a:pt x="33563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1" name="Flowchart: Connector 60"/>
              <p:cNvSpPr/>
              <p:nvPr/>
            </p:nvSpPr>
            <p:spPr>
              <a:xfrm>
                <a:off x="9620772" y="1957565"/>
                <a:ext cx="325120" cy="36576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grpSp>
          <p:nvGrpSpPr>
            <p:cNvPr id="44" name="Group 43"/>
            <p:cNvGrpSpPr/>
            <p:nvPr/>
          </p:nvGrpSpPr>
          <p:grpSpPr>
            <a:xfrm>
              <a:off x="4098445" y="5433607"/>
              <a:ext cx="561863" cy="237345"/>
              <a:chOff x="8087360" y="1045346"/>
              <a:chExt cx="2214880" cy="950602"/>
            </a:xfrm>
          </p:grpSpPr>
          <p:sp>
            <p:nvSpPr>
              <p:cNvPr id="56" name="Flowchart: Terminator 55"/>
              <p:cNvSpPr/>
              <p:nvPr/>
            </p:nvSpPr>
            <p:spPr>
              <a:xfrm>
                <a:off x="8087360" y="1045346"/>
                <a:ext cx="2214880" cy="950602"/>
              </a:xfrm>
              <a:prstGeom prst="flowChartTerminator">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57" name="Freeform 56"/>
              <p:cNvSpPr/>
              <p:nvPr/>
            </p:nvSpPr>
            <p:spPr>
              <a:xfrm>
                <a:off x="8288095" y="1140247"/>
                <a:ext cx="1813409" cy="760800"/>
              </a:xfrm>
              <a:custGeom>
                <a:avLst/>
                <a:gdLst>
                  <a:gd name="connsiteX0" fmla="*/ 233878 w 1813409"/>
                  <a:gd name="connsiteY0" fmla="*/ 213430 h 760800"/>
                  <a:gd name="connsiteX1" fmla="*/ 61158 w 1813409"/>
                  <a:gd name="connsiteY1" fmla="*/ 284550 h 760800"/>
                  <a:gd name="connsiteX2" fmla="*/ 198 w 1813409"/>
                  <a:gd name="connsiteY2" fmla="*/ 558870 h 760800"/>
                  <a:gd name="connsiteX3" fmla="*/ 50998 w 1813409"/>
                  <a:gd name="connsiteY3" fmla="*/ 701110 h 760800"/>
                  <a:gd name="connsiteX4" fmla="*/ 264358 w 1813409"/>
                  <a:gd name="connsiteY4" fmla="*/ 741750 h 760800"/>
                  <a:gd name="connsiteX5" fmla="*/ 315158 w 1813409"/>
                  <a:gd name="connsiteY5" fmla="*/ 599510 h 760800"/>
                  <a:gd name="connsiteX6" fmla="*/ 315158 w 1813409"/>
                  <a:gd name="connsiteY6" fmla="*/ 477590 h 760800"/>
                  <a:gd name="connsiteX7" fmla="*/ 315158 w 1813409"/>
                  <a:gd name="connsiteY7" fmla="*/ 315030 h 760800"/>
                  <a:gd name="connsiteX8" fmla="*/ 376118 w 1813409"/>
                  <a:gd name="connsiteY8" fmla="*/ 274390 h 760800"/>
                  <a:gd name="connsiteX9" fmla="*/ 406598 w 1813409"/>
                  <a:gd name="connsiteY9" fmla="*/ 497910 h 760800"/>
                  <a:gd name="connsiteX10" fmla="*/ 406598 w 1813409"/>
                  <a:gd name="connsiteY10" fmla="*/ 731590 h 760800"/>
                  <a:gd name="connsiteX11" fmla="*/ 609798 w 1813409"/>
                  <a:gd name="connsiteY11" fmla="*/ 731590 h 760800"/>
                  <a:gd name="connsiteX12" fmla="*/ 619958 w 1813409"/>
                  <a:gd name="connsiteY12" fmla="*/ 497910 h 760800"/>
                  <a:gd name="connsiteX13" fmla="*/ 609798 w 1813409"/>
                  <a:gd name="connsiteY13" fmla="*/ 335350 h 760800"/>
                  <a:gd name="connsiteX14" fmla="*/ 650438 w 1813409"/>
                  <a:gd name="connsiteY14" fmla="*/ 233750 h 760800"/>
                  <a:gd name="connsiteX15" fmla="*/ 741878 w 1813409"/>
                  <a:gd name="connsiteY15" fmla="*/ 660470 h 760800"/>
                  <a:gd name="connsiteX16" fmla="*/ 955238 w 1813409"/>
                  <a:gd name="connsiteY16" fmla="*/ 701110 h 760800"/>
                  <a:gd name="connsiteX17" fmla="*/ 985718 w 1813409"/>
                  <a:gd name="connsiteY17" fmla="*/ 315030 h 760800"/>
                  <a:gd name="connsiteX18" fmla="*/ 1138118 w 1813409"/>
                  <a:gd name="connsiteY18" fmla="*/ 619830 h 760800"/>
                  <a:gd name="connsiteX19" fmla="*/ 1341318 w 1813409"/>
                  <a:gd name="connsiteY19" fmla="*/ 650310 h 760800"/>
                  <a:gd name="connsiteX20" fmla="*/ 1341318 w 1813409"/>
                  <a:gd name="connsiteY20" fmla="*/ 650310 h 760800"/>
                  <a:gd name="connsiteX21" fmla="*/ 1442918 w 1813409"/>
                  <a:gd name="connsiteY21" fmla="*/ 264230 h 760800"/>
                  <a:gd name="connsiteX22" fmla="*/ 1564838 w 1813409"/>
                  <a:gd name="connsiteY22" fmla="*/ 589350 h 760800"/>
                  <a:gd name="connsiteX23" fmla="*/ 1625798 w 1813409"/>
                  <a:gd name="connsiteY23" fmla="*/ 670630 h 760800"/>
                  <a:gd name="connsiteX24" fmla="*/ 1798518 w 1813409"/>
                  <a:gd name="connsiteY24" fmla="*/ 609670 h 760800"/>
                  <a:gd name="connsiteX25" fmla="*/ 1798518 w 1813409"/>
                  <a:gd name="connsiteY25" fmla="*/ 315030 h 760800"/>
                  <a:gd name="connsiteX26" fmla="*/ 1747718 w 1813409"/>
                  <a:gd name="connsiteY26" fmla="*/ 40710 h 760800"/>
                  <a:gd name="connsiteX27" fmla="*/ 1666438 w 1813409"/>
                  <a:gd name="connsiteY27" fmla="*/ 355670 h 760800"/>
                  <a:gd name="connsiteX28" fmla="*/ 1493718 w 1813409"/>
                  <a:gd name="connsiteY28" fmla="*/ 50870 h 760800"/>
                  <a:gd name="connsiteX29" fmla="*/ 1290518 w 1813409"/>
                  <a:gd name="connsiteY29" fmla="*/ 50870 h 760800"/>
                  <a:gd name="connsiteX30" fmla="*/ 1280358 w 1813409"/>
                  <a:gd name="connsiteY30" fmla="*/ 548710 h 760800"/>
                  <a:gd name="connsiteX31" fmla="*/ 1117798 w 1813409"/>
                  <a:gd name="connsiteY31" fmla="*/ 111830 h 760800"/>
                  <a:gd name="connsiteX32" fmla="*/ 955238 w 1813409"/>
                  <a:gd name="connsiteY32" fmla="*/ 71190 h 760800"/>
                  <a:gd name="connsiteX33" fmla="*/ 863798 w 1813409"/>
                  <a:gd name="connsiteY33" fmla="*/ 91510 h 760800"/>
                  <a:gd name="connsiteX34" fmla="*/ 853638 w 1813409"/>
                  <a:gd name="connsiteY34" fmla="*/ 406470 h 760800"/>
                  <a:gd name="connsiteX35" fmla="*/ 721558 w 1813409"/>
                  <a:gd name="connsiteY35" fmla="*/ 132150 h 760800"/>
                  <a:gd name="connsiteX36" fmla="*/ 640278 w 1813409"/>
                  <a:gd name="connsiteY36" fmla="*/ 61030 h 760800"/>
                  <a:gd name="connsiteX37" fmla="*/ 498038 w 1813409"/>
                  <a:gd name="connsiteY37" fmla="*/ 30550 h 760800"/>
                  <a:gd name="connsiteX38" fmla="*/ 528518 w 1813409"/>
                  <a:gd name="connsiteY38" fmla="*/ 406470 h 760800"/>
                  <a:gd name="connsiteX39" fmla="*/ 386278 w 1813409"/>
                  <a:gd name="connsiteY39" fmla="*/ 50870 h 760800"/>
                  <a:gd name="connsiteX40" fmla="*/ 233878 w 1813409"/>
                  <a:gd name="connsiteY40" fmla="*/ 213430 h 7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13409" h="760800">
                    <a:moveTo>
                      <a:pt x="233878" y="213430"/>
                    </a:moveTo>
                    <a:cubicBezTo>
                      <a:pt x="179691" y="252377"/>
                      <a:pt x="100105" y="226977"/>
                      <a:pt x="61158" y="284550"/>
                    </a:cubicBezTo>
                    <a:cubicBezTo>
                      <a:pt x="22211" y="342123"/>
                      <a:pt x="1891" y="489443"/>
                      <a:pt x="198" y="558870"/>
                    </a:cubicBezTo>
                    <a:cubicBezTo>
                      <a:pt x="-1495" y="628297"/>
                      <a:pt x="6971" y="670630"/>
                      <a:pt x="50998" y="701110"/>
                    </a:cubicBezTo>
                    <a:cubicBezTo>
                      <a:pt x="95025" y="731590"/>
                      <a:pt x="220331" y="758683"/>
                      <a:pt x="264358" y="741750"/>
                    </a:cubicBezTo>
                    <a:cubicBezTo>
                      <a:pt x="308385" y="724817"/>
                      <a:pt x="306691" y="643537"/>
                      <a:pt x="315158" y="599510"/>
                    </a:cubicBezTo>
                    <a:cubicBezTo>
                      <a:pt x="323625" y="555483"/>
                      <a:pt x="315158" y="477590"/>
                      <a:pt x="315158" y="477590"/>
                    </a:cubicBezTo>
                    <a:cubicBezTo>
                      <a:pt x="315158" y="430177"/>
                      <a:pt x="304998" y="348897"/>
                      <a:pt x="315158" y="315030"/>
                    </a:cubicBezTo>
                    <a:cubicBezTo>
                      <a:pt x="325318" y="281163"/>
                      <a:pt x="360878" y="243910"/>
                      <a:pt x="376118" y="274390"/>
                    </a:cubicBezTo>
                    <a:cubicBezTo>
                      <a:pt x="391358" y="304870"/>
                      <a:pt x="401518" y="421710"/>
                      <a:pt x="406598" y="497910"/>
                    </a:cubicBezTo>
                    <a:cubicBezTo>
                      <a:pt x="411678" y="574110"/>
                      <a:pt x="372731" y="692643"/>
                      <a:pt x="406598" y="731590"/>
                    </a:cubicBezTo>
                    <a:cubicBezTo>
                      <a:pt x="440465" y="770537"/>
                      <a:pt x="574238" y="770537"/>
                      <a:pt x="609798" y="731590"/>
                    </a:cubicBezTo>
                    <a:cubicBezTo>
                      <a:pt x="645358" y="692643"/>
                      <a:pt x="619958" y="563950"/>
                      <a:pt x="619958" y="497910"/>
                    </a:cubicBezTo>
                    <a:cubicBezTo>
                      <a:pt x="619958" y="431870"/>
                      <a:pt x="604718" y="379377"/>
                      <a:pt x="609798" y="335350"/>
                    </a:cubicBezTo>
                    <a:cubicBezTo>
                      <a:pt x="614878" y="291323"/>
                      <a:pt x="628425" y="179563"/>
                      <a:pt x="650438" y="233750"/>
                    </a:cubicBezTo>
                    <a:cubicBezTo>
                      <a:pt x="672451" y="287937"/>
                      <a:pt x="691078" y="582577"/>
                      <a:pt x="741878" y="660470"/>
                    </a:cubicBezTo>
                    <a:cubicBezTo>
                      <a:pt x="792678" y="738363"/>
                      <a:pt x="914598" y="758683"/>
                      <a:pt x="955238" y="701110"/>
                    </a:cubicBezTo>
                    <a:cubicBezTo>
                      <a:pt x="995878" y="643537"/>
                      <a:pt x="955238" y="328577"/>
                      <a:pt x="985718" y="315030"/>
                    </a:cubicBezTo>
                    <a:cubicBezTo>
                      <a:pt x="1016198" y="301483"/>
                      <a:pt x="1078851" y="563950"/>
                      <a:pt x="1138118" y="619830"/>
                    </a:cubicBezTo>
                    <a:cubicBezTo>
                      <a:pt x="1197385" y="675710"/>
                      <a:pt x="1341318" y="650310"/>
                      <a:pt x="1341318" y="650310"/>
                    </a:cubicBezTo>
                    <a:lnTo>
                      <a:pt x="1341318" y="650310"/>
                    </a:lnTo>
                    <a:cubicBezTo>
                      <a:pt x="1358251" y="585963"/>
                      <a:pt x="1405665" y="274390"/>
                      <a:pt x="1442918" y="264230"/>
                    </a:cubicBezTo>
                    <a:cubicBezTo>
                      <a:pt x="1480171" y="254070"/>
                      <a:pt x="1534358" y="521617"/>
                      <a:pt x="1564838" y="589350"/>
                    </a:cubicBezTo>
                    <a:cubicBezTo>
                      <a:pt x="1595318" y="657083"/>
                      <a:pt x="1586851" y="667243"/>
                      <a:pt x="1625798" y="670630"/>
                    </a:cubicBezTo>
                    <a:cubicBezTo>
                      <a:pt x="1664745" y="674017"/>
                      <a:pt x="1769731" y="668937"/>
                      <a:pt x="1798518" y="609670"/>
                    </a:cubicBezTo>
                    <a:cubicBezTo>
                      <a:pt x="1827305" y="550403"/>
                      <a:pt x="1806985" y="409857"/>
                      <a:pt x="1798518" y="315030"/>
                    </a:cubicBezTo>
                    <a:cubicBezTo>
                      <a:pt x="1790051" y="220203"/>
                      <a:pt x="1769731" y="33937"/>
                      <a:pt x="1747718" y="40710"/>
                    </a:cubicBezTo>
                    <a:cubicBezTo>
                      <a:pt x="1725705" y="47483"/>
                      <a:pt x="1708771" y="353977"/>
                      <a:pt x="1666438" y="355670"/>
                    </a:cubicBezTo>
                    <a:cubicBezTo>
                      <a:pt x="1624105" y="357363"/>
                      <a:pt x="1556371" y="101670"/>
                      <a:pt x="1493718" y="50870"/>
                    </a:cubicBezTo>
                    <a:cubicBezTo>
                      <a:pt x="1431065" y="70"/>
                      <a:pt x="1326078" y="-32103"/>
                      <a:pt x="1290518" y="50870"/>
                    </a:cubicBezTo>
                    <a:cubicBezTo>
                      <a:pt x="1254958" y="133843"/>
                      <a:pt x="1309145" y="538550"/>
                      <a:pt x="1280358" y="548710"/>
                    </a:cubicBezTo>
                    <a:cubicBezTo>
                      <a:pt x="1251571" y="558870"/>
                      <a:pt x="1171985" y="191417"/>
                      <a:pt x="1117798" y="111830"/>
                    </a:cubicBezTo>
                    <a:cubicBezTo>
                      <a:pt x="1063611" y="32243"/>
                      <a:pt x="997571" y="74577"/>
                      <a:pt x="955238" y="71190"/>
                    </a:cubicBezTo>
                    <a:cubicBezTo>
                      <a:pt x="912905" y="67803"/>
                      <a:pt x="880731" y="35630"/>
                      <a:pt x="863798" y="91510"/>
                    </a:cubicBezTo>
                    <a:cubicBezTo>
                      <a:pt x="846865" y="147390"/>
                      <a:pt x="877345" y="399697"/>
                      <a:pt x="853638" y="406470"/>
                    </a:cubicBezTo>
                    <a:cubicBezTo>
                      <a:pt x="829931" y="413243"/>
                      <a:pt x="757118" y="189723"/>
                      <a:pt x="721558" y="132150"/>
                    </a:cubicBezTo>
                    <a:cubicBezTo>
                      <a:pt x="685998" y="74577"/>
                      <a:pt x="677531" y="77963"/>
                      <a:pt x="640278" y="61030"/>
                    </a:cubicBezTo>
                    <a:cubicBezTo>
                      <a:pt x="603025" y="44097"/>
                      <a:pt x="516665" y="-27023"/>
                      <a:pt x="498038" y="30550"/>
                    </a:cubicBezTo>
                    <a:cubicBezTo>
                      <a:pt x="479411" y="88123"/>
                      <a:pt x="547145" y="403083"/>
                      <a:pt x="528518" y="406470"/>
                    </a:cubicBezTo>
                    <a:cubicBezTo>
                      <a:pt x="509891" y="409857"/>
                      <a:pt x="438771" y="88123"/>
                      <a:pt x="386278" y="50870"/>
                    </a:cubicBezTo>
                    <a:cubicBezTo>
                      <a:pt x="333785" y="13617"/>
                      <a:pt x="288065" y="174483"/>
                      <a:pt x="233878" y="213430"/>
                    </a:cubicBezTo>
                    <a:close/>
                  </a:path>
                </a:pathLst>
              </a:custGeom>
              <a:solidFill>
                <a:schemeClr val="accent4"/>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58" name="Ink 57"/>
                  <p14:cNvContentPartPr/>
                  <p14:nvPr/>
                </p14:nvContentPartPr>
                <p14:xfrm>
                  <a:off x="8321000" y="1168240"/>
                  <a:ext cx="1778400" cy="711720"/>
                </p14:xfrm>
              </p:contentPart>
            </mc:Choice>
            <mc:Fallback xmlns="">
              <p:pic>
                <p:nvPicPr>
                  <p:cNvPr id="70" name="Ink 69"/>
                  <p:cNvPicPr/>
                  <p:nvPr/>
                </p:nvPicPr>
                <p:blipFill>
                  <a:blip r:embed="rId7"/>
                  <a:stretch>
                    <a:fillRect/>
                  </a:stretch>
                </p:blipFill>
                <p:spPr>
                  <a:xfrm>
                    <a:off x="8250034" y="1096057"/>
                    <a:ext cx="1920331" cy="856085"/>
                  </a:xfrm>
                  <a:prstGeom prst="rect">
                    <a:avLst/>
                  </a:prstGeom>
                </p:spPr>
              </p:pic>
            </mc:Fallback>
          </mc:AlternateContent>
        </p:grpSp>
        <p:grpSp>
          <p:nvGrpSpPr>
            <p:cNvPr id="45" name="Group 44"/>
            <p:cNvGrpSpPr/>
            <p:nvPr/>
          </p:nvGrpSpPr>
          <p:grpSpPr>
            <a:xfrm>
              <a:off x="4318027" y="1118877"/>
              <a:ext cx="686448" cy="218371"/>
              <a:chOff x="9288670" y="2071866"/>
              <a:chExt cx="864733" cy="301137"/>
            </a:xfrm>
          </p:grpSpPr>
          <p:sp>
            <p:nvSpPr>
              <p:cNvPr id="54" name="Flowchart: Terminator 53"/>
              <p:cNvSpPr/>
              <p:nvPr/>
            </p:nvSpPr>
            <p:spPr>
              <a:xfrm>
                <a:off x="9288670" y="2071866"/>
                <a:ext cx="864733" cy="301137"/>
              </a:xfrm>
              <a:prstGeom prst="flowChartTerminator">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55" name="Freeform 54"/>
              <p:cNvSpPr/>
              <p:nvPr/>
            </p:nvSpPr>
            <p:spPr>
              <a:xfrm>
                <a:off x="9348837" y="2114852"/>
                <a:ext cx="727160" cy="177086"/>
              </a:xfrm>
              <a:custGeom>
                <a:avLst/>
                <a:gdLst>
                  <a:gd name="connsiteX0" fmla="*/ 68295 w 727160"/>
                  <a:gd name="connsiteY0" fmla="*/ 10831 h 177086"/>
                  <a:gd name="connsiteX1" fmla="*/ 673937 w 727160"/>
                  <a:gd name="connsiteY1" fmla="*/ 10831 h 177086"/>
                  <a:gd name="connsiteX2" fmla="*/ 685812 w 727160"/>
                  <a:gd name="connsiteY2" fmla="*/ 129584 h 177086"/>
                  <a:gd name="connsiteX3" fmla="*/ 578934 w 727160"/>
                  <a:gd name="connsiteY3" fmla="*/ 93958 h 177086"/>
                  <a:gd name="connsiteX4" fmla="*/ 472057 w 727160"/>
                  <a:gd name="connsiteY4" fmla="*/ 141460 h 177086"/>
                  <a:gd name="connsiteX5" fmla="*/ 282051 w 727160"/>
                  <a:gd name="connsiteY5" fmla="*/ 58332 h 177086"/>
                  <a:gd name="connsiteX6" fmla="*/ 139547 w 727160"/>
                  <a:gd name="connsiteY6" fmla="*/ 177086 h 177086"/>
                  <a:gd name="connsiteX7" fmla="*/ 20794 w 727160"/>
                  <a:gd name="connsiteY7" fmla="*/ 58332 h 177086"/>
                  <a:gd name="connsiteX8" fmla="*/ 68295 w 727160"/>
                  <a:gd name="connsiteY8" fmla="*/ 10831 h 17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60" h="177086">
                    <a:moveTo>
                      <a:pt x="68295" y="10831"/>
                    </a:moveTo>
                    <a:cubicBezTo>
                      <a:pt x="177152" y="2914"/>
                      <a:pt x="571018" y="-8961"/>
                      <a:pt x="673937" y="10831"/>
                    </a:cubicBezTo>
                    <a:cubicBezTo>
                      <a:pt x="776856" y="30623"/>
                      <a:pt x="701646" y="115730"/>
                      <a:pt x="685812" y="129584"/>
                    </a:cubicBezTo>
                    <a:cubicBezTo>
                      <a:pt x="669978" y="143438"/>
                      <a:pt x="614560" y="91979"/>
                      <a:pt x="578934" y="93958"/>
                    </a:cubicBezTo>
                    <a:cubicBezTo>
                      <a:pt x="543308" y="95937"/>
                      <a:pt x="521537" y="147398"/>
                      <a:pt x="472057" y="141460"/>
                    </a:cubicBezTo>
                    <a:cubicBezTo>
                      <a:pt x="422577" y="135522"/>
                      <a:pt x="337469" y="52394"/>
                      <a:pt x="282051" y="58332"/>
                    </a:cubicBezTo>
                    <a:cubicBezTo>
                      <a:pt x="226633" y="64270"/>
                      <a:pt x="183090" y="177086"/>
                      <a:pt x="139547" y="177086"/>
                    </a:cubicBezTo>
                    <a:cubicBezTo>
                      <a:pt x="96004" y="177086"/>
                      <a:pt x="30690" y="86041"/>
                      <a:pt x="20794" y="58332"/>
                    </a:cubicBezTo>
                    <a:cubicBezTo>
                      <a:pt x="10898" y="30623"/>
                      <a:pt x="-40562" y="18748"/>
                      <a:pt x="68295" y="10831"/>
                    </a:cubicBez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grpSp>
          <p:nvGrpSpPr>
            <p:cNvPr id="46" name="Group 45"/>
            <p:cNvGrpSpPr/>
            <p:nvPr/>
          </p:nvGrpSpPr>
          <p:grpSpPr>
            <a:xfrm>
              <a:off x="4768645" y="5164645"/>
              <a:ext cx="735990" cy="211737"/>
              <a:chOff x="9288670" y="2071866"/>
              <a:chExt cx="864733" cy="301137"/>
            </a:xfrm>
          </p:grpSpPr>
          <p:sp>
            <p:nvSpPr>
              <p:cNvPr id="52" name="Flowchart: Terminator 51"/>
              <p:cNvSpPr/>
              <p:nvPr/>
            </p:nvSpPr>
            <p:spPr>
              <a:xfrm>
                <a:off x="9288670" y="2071866"/>
                <a:ext cx="864733" cy="301137"/>
              </a:xfrm>
              <a:prstGeom prst="flowChartTerminator">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53" name="Freeform 52"/>
              <p:cNvSpPr/>
              <p:nvPr/>
            </p:nvSpPr>
            <p:spPr>
              <a:xfrm>
                <a:off x="9348837" y="2114852"/>
                <a:ext cx="727160" cy="177086"/>
              </a:xfrm>
              <a:custGeom>
                <a:avLst/>
                <a:gdLst>
                  <a:gd name="connsiteX0" fmla="*/ 68295 w 727160"/>
                  <a:gd name="connsiteY0" fmla="*/ 10831 h 177086"/>
                  <a:gd name="connsiteX1" fmla="*/ 673937 w 727160"/>
                  <a:gd name="connsiteY1" fmla="*/ 10831 h 177086"/>
                  <a:gd name="connsiteX2" fmla="*/ 685812 w 727160"/>
                  <a:gd name="connsiteY2" fmla="*/ 129584 h 177086"/>
                  <a:gd name="connsiteX3" fmla="*/ 578934 w 727160"/>
                  <a:gd name="connsiteY3" fmla="*/ 93958 h 177086"/>
                  <a:gd name="connsiteX4" fmla="*/ 472057 w 727160"/>
                  <a:gd name="connsiteY4" fmla="*/ 141460 h 177086"/>
                  <a:gd name="connsiteX5" fmla="*/ 282051 w 727160"/>
                  <a:gd name="connsiteY5" fmla="*/ 58332 h 177086"/>
                  <a:gd name="connsiteX6" fmla="*/ 139547 w 727160"/>
                  <a:gd name="connsiteY6" fmla="*/ 177086 h 177086"/>
                  <a:gd name="connsiteX7" fmla="*/ 20794 w 727160"/>
                  <a:gd name="connsiteY7" fmla="*/ 58332 h 177086"/>
                  <a:gd name="connsiteX8" fmla="*/ 68295 w 727160"/>
                  <a:gd name="connsiteY8" fmla="*/ 10831 h 17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60" h="177086">
                    <a:moveTo>
                      <a:pt x="68295" y="10831"/>
                    </a:moveTo>
                    <a:cubicBezTo>
                      <a:pt x="177152" y="2914"/>
                      <a:pt x="571018" y="-8961"/>
                      <a:pt x="673937" y="10831"/>
                    </a:cubicBezTo>
                    <a:cubicBezTo>
                      <a:pt x="776856" y="30623"/>
                      <a:pt x="701646" y="115730"/>
                      <a:pt x="685812" y="129584"/>
                    </a:cubicBezTo>
                    <a:cubicBezTo>
                      <a:pt x="669978" y="143438"/>
                      <a:pt x="614560" y="91979"/>
                      <a:pt x="578934" y="93958"/>
                    </a:cubicBezTo>
                    <a:cubicBezTo>
                      <a:pt x="543308" y="95937"/>
                      <a:pt x="521537" y="147398"/>
                      <a:pt x="472057" y="141460"/>
                    </a:cubicBezTo>
                    <a:cubicBezTo>
                      <a:pt x="422577" y="135522"/>
                      <a:pt x="337469" y="52394"/>
                      <a:pt x="282051" y="58332"/>
                    </a:cubicBezTo>
                    <a:cubicBezTo>
                      <a:pt x="226633" y="64270"/>
                      <a:pt x="183090" y="177086"/>
                      <a:pt x="139547" y="177086"/>
                    </a:cubicBezTo>
                    <a:cubicBezTo>
                      <a:pt x="96004" y="177086"/>
                      <a:pt x="30690" y="86041"/>
                      <a:pt x="20794" y="58332"/>
                    </a:cubicBezTo>
                    <a:cubicBezTo>
                      <a:pt x="10898" y="30623"/>
                      <a:pt x="-40562" y="18748"/>
                      <a:pt x="68295" y="10831"/>
                    </a:cubicBez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grpSp>
          <p:nvGrpSpPr>
            <p:cNvPr id="47" name="Group 46"/>
            <p:cNvGrpSpPr/>
            <p:nvPr/>
          </p:nvGrpSpPr>
          <p:grpSpPr>
            <a:xfrm>
              <a:off x="2967745" y="3091048"/>
              <a:ext cx="581652" cy="296566"/>
              <a:chOff x="8087360" y="1045346"/>
              <a:chExt cx="2214880" cy="950602"/>
            </a:xfrm>
          </p:grpSpPr>
          <p:sp>
            <p:nvSpPr>
              <p:cNvPr id="49" name="Flowchart: Terminator 48"/>
              <p:cNvSpPr/>
              <p:nvPr/>
            </p:nvSpPr>
            <p:spPr>
              <a:xfrm>
                <a:off x="8087360" y="1045346"/>
                <a:ext cx="2214880" cy="950602"/>
              </a:xfrm>
              <a:prstGeom prst="flowChartTerminator">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50" name="Freeform 49"/>
              <p:cNvSpPr/>
              <p:nvPr/>
            </p:nvSpPr>
            <p:spPr>
              <a:xfrm>
                <a:off x="8288095" y="1140247"/>
                <a:ext cx="1813409" cy="760800"/>
              </a:xfrm>
              <a:custGeom>
                <a:avLst/>
                <a:gdLst>
                  <a:gd name="connsiteX0" fmla="*/ 233878 w 1813409"/>
                  <a:gd name="connsiteY0" fmla="*/ 213430 h 760800"/>
                  <a:gd name="connsiteX1" fmla="*/ 61158 w 1813409"/>
                  <a:gd name="connsiteY1" fmla="*/ 284550 h 760800"/>
                  <a:gd name="connsiteX2" fmla="*/ 198 w 1813409"/>
                  <a:gd name="connsiteY2" fmla="*/ 558870 h 760800"/>
                  <a:gd name="connsiteX3" fmla="*/ 50998 w 1813409"/>
                  <a:gd name="connsiteY3" fmla="*/ 701110 h 760800"/>
                  <a:gd name="connsiteX4" fmla="*/ 264358 w 1813409"/>
                  <a:gd name="connsiteY4" fmla="*/ 741750 h 760800"/>
                  <a:gd name="connsiteX5" fmla="*/ 315158 w 1813409"/>
                  <a:gd name="connsiteY5" fmla="*/ 599510 h 760800"/>
                  <a:gd name="connsiteX6" fmla="*/ 315158 w 1813409"/>
                  <a:gd name="connsiteY6" fmla="*/ 477590 h 760800"/>
                  <a:gd name="connsiteX7" fmla="*/ 315158 w 1813409"/>
                  <a:gd name="connsiteY7" fmla="*/ 315030 h 760800"/>
                  <a:gd name="connsiteX8" fmla="*/ 376118 w 1813409"/>
                  <a:gd name="connsiteY8" fmla="*/ 274390 h 760800"/>
                  <a:gd name="connsiteX9" fmla="*/ 406598 w 1813409"/>
                  <a:gd name="connsiteY9" fmla="*/ 497910 h 760800"/>
                  <a:gd name="connsiteX10" fmla="*/ 406598 w 1813409"/>
                  <a:gd name="connsiteY10" fmla="*/ 731590 h 760800"/>
                  <a:gd name="connsiteX11" fmla="*/ 609798 w 1813409"/>
                  <a:gd name="connsiteY11" fmla="*/ 731590 h 760800"/>
                  <a:gd name="connsiteX12" fmla="*/ 619958 w 1813409"/>
                  <a:gd name="connsiteY12" fmla="*/ 497910 h 760800"/>
                  <a:gd name="connsiteX13" fmla="*/ 609798 w 1813409"/>
                  <a:gd name="connsiteY13" fmla="*/ 335350 h 760800"/>
                  <a:gd name="connsiteX14" fmla="*/ 650438 w 1813409"/>
                  <a:gd name="connsiteY14" fmla="*/ 233750 h 760800"/>
                  <a:gd name="connsiteX15" fmla="*/ 741878 w 1813409"/>
                  <a:gd name="connsiteY15" fmla="*/ 660470 h 760800"/>
                  <a:gd name="connsiteX16" fmla="*/ 955238 w 1813409"/>
                  <a:gd name="connsiteY16" fmla="*/ 701110 h 760800"/>
                  <a:gd name="connsiteX17" fmla="*/ 985718 w 1813409"/>
                  <a:gd name="connsiteY17" fmla="*/ 315030 h 760800"/>
                  <a:gd name="connsiteX18" fmla="*/ 1138118 w 1813409"/>
                  <a:gd name="connsiteY18" fmla="*/ 619830 h 760800"/>
                  <a:gd name="connsiteX19" fmla="*/ 1341318 w 1813409"/>
                  <a:gd name="connsiteY19" fmla="*/ 650310 h 760800"/>
                  <a:gd name="connsiteX20" fmla="*/ 1341318 w 1813409"/>
                  <a:gd name="connsiteY20" fmla="*/ 650310 h 760800"/>
                  <a:gd name="connsiteX21" fmla="*/ 1442918 w 1813409"/>
                  <a:gd name="connsiteY21" fmla="*/ 264230 h 760800"/>
                  <a:gd name="connsiteX22" fmla="*/ 1564838 w 1813409"/>
                  <a:gd name="connsiteY22" fmla="*/ 589350 h 760800"/>
                  <a:gd name="connsiteX23" fmla="*/ 1625798 w 1813409"/>
                  <a:gd name="connsiteY23" fmla="*/ 670630 h 760800"/>
                  <a:gd name="connsiteX24" fmla="*/ 1798518 w 1813409"/>
                  <a:gd name="connsiteY24" fmla="*/ 609670 h 760800"/>
                  <a:gd name="connsiteX25" fmla="*/ 1798518 w 1813409"/>
                  <a:gd name="connsiteY25" fmla="*/ 315030 h 760800"/>
                  <a:gd name="connsiteX26" fmla="*/ 1747718 w 1813409"/>
                  <a:gd name="connsiteY26" fmla="*/ 40710 h 760800"/>
                  <a:gd name="connsiteX27" fmla="*/ 1666438 w 1813409"/>
                  <a:gd name="connsiteY27" fmla="*/ 355670 h 760800"/>
                  <a:gd name="connsiteX28" fmla="*/ 1493718 w 1813409"/>
                  <a:gd name="connsiteY28" fmla="*/ 50870 h 760800"/>
                  <a:gd name="connsiteX29" fmla="*/ 1290518 w 1813409"/>
                  <a:gd name="connsiteY29" fmla="*/ 50870 h 760800"/>
                  <a:gd name="connsiteX30" fmla="*/ 1280358 w 1813409"/>
                  <a:gd name="connsiteY30" fmla="*/ 548710 h 760800"/>
                  <a:gd name="connsiteX31" fmla="*/ 1117798 w 1813409"/>
                  <a:gd name="connsiteY31" fmla="*/ 111830 h 760800"/>
                  <a:gd name="connsiteX32" fmla="*/ 955238 w 1813409"/>
                  <a:gd name="connsiteY32" fmla="*/ 71190 h 760800"/>
                  <a:gd name="connsiteX33" fmla="*/ 863798 w 1813409"/>
                  <a:gd name="connsiteY33" fmla="*/ 91510 h 760800"/>
                  <a:gd name="connsiteX34" fmla="*/ 853638 w 1813409"/>
                  <a:gd name="connsiteY34" fmla="*/ 406470 h 760800"/>
                  <a:gd name="connsiteX35" fmla="*/ 721558 w 1813409"/>
                  <a:gd name="connsiteY35" fmla="*/ 132150 h 760800"/>
                  <a:gd name="connsiteX36" fmla="*/ 640278 w 1813409"/>
                  <a:gd name="connsiteY36" fmla="*/ 61030 h 760800"/>
                  <a:gd name="connsiteX37" fmla="*/ 498038 w 1813409"/>
                  <a:gd name="connsiteY37" fmla="*/ 30550 h 760800"/>
                  <a:gd name="connsiteX38" fmla="*/ 528518 w 1813409"/>
                  <a:gd name="connsiteY38" fmla="*/ 406470 h 760800"/>
                  <a:gd name="connsiteX39" fmla="*/ 386278 w 1813409"/>
                  <a:gd name="connsiteY39" fmla="*/ 50870 h 760800"/>
                  <a:gd name="connsiteX40" fmla="*/ 233878 w 1813409"/>
                  <a:gd name="connsiteY40" fmla="*/ 213430 h 7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13409" h="760800">
                    <a:moveTo>
                      <a:pt x="233878" y="213430"/>
                    </a:moveTo>
                    <a:cubicBezTo>
                      <a:pt x="179691" y="252377"/>
                      <a:pt x="100105" y="226977"/>
                      <a:pt x="61158" y="284550"/>
                    </a:cubicBezTo>
                    <a:cubicBezTo>
                      <a:pt x="22211" y="342123"/>
                      <a:pt x="1891" y="489443"/>
                      <a:pt x="198" y="558870"/>
                    </a:cubicBezTo>
                    <a:cubicBezTo>
                      <a:pt x="-1495" y="628297"/>
                      <a:pt x="6971" y="670630"/>
                      <a:pt x="50998" y="701110"/>
                    </a:cubicBezTo>
                    <a:cubicBezTo>
                      <a:pt x="95025" y="731590"/>
                      <a:pt x="220331" y="758683"/>
                      <a:pt x="264358" y="741750"/>
                    </a:cubicBezTo>
                    <a:cubicBezTo>
                      <a:pt x="308385" y="724817"/>
                      <a:pt x="306691" y="643537"/>
                      <a:pt x="315158" y="599510"/>
                    </a:cubicBezTo>
                    <a:cubicBezTo>
                      <a:pt x="323625" y="555483"/>
                      <a:pt x="315158" y="477590"/>
                      <a:pt x="315158" y="477590"/>
                    </a:cubicBezTo>
                    <a:cubicBezTo>
                      <a:pt x="315158" y="430177"/>
                      <a:pt x="304998" y="348897"/>
                      <a:pt x="315158" y="315030"/>
                    </a:cubicBezTo>
                    <a:cubicBezTo>
                      <a:pt x="325318" y="281163"/>
                      <a:pt x="360878" y="243910"/>
                      <a:pt x="376118" y="274390"/>
                    </a:cubicBezTo>
                    <a:cubicBezTo>
                      <a:pt x="391358" y="304870"/>
                      <a:pt x="401518" y="421710"/>
                      <a:pt x="406598" y="497910"/>
                    </a:cubicBezTo>
                    <a:cubicBezTo>
                      <a:pt x="411678" y="574110"/>
                      <a:pt x="372731" y="692643"/>
                      <a:pt x="406598" y="731590"/>
                    </a:cubicBezTo>
                    <a:cubicBezTo>
                      <a:pt x="440465" y="770537"/>
                      <a:pt x="574238" y="770537"/>
                      <a:pt x="609798" y="731590"/>
                    </a:cubicBezTo>
                    <a:cubicBezTo>
                      <a:pt x="645358" y="692643"/>
                      <a:pt x="619958" y="563950"/>
                      <a:pt x="619958" y="497910"/>
                    </a:cubicBezTo>
                    <a:cubicBezTo>
                      <a:pt x="619958" y="431870"/>
                      <a:pt x="604718" y="379377"/>
                      <a:pt x="609798" y="335350"/>
                    </a:cubicBezTo>
                    <a:cubicBezTo>
                      <a:pt x="614878" y="291323"/>
                      <a:pt x="628425" y="179563"/>
                      <a:pt x="650438" y="233750"/>
                    </a:cubicBezTo>
                    <a:cubicBezTo>
                      <a:pt x="672451" y="287937"/>
                      <a:pt x="691078" y="582577"/>
                      <a:pt x="741878" y="660470"/>
                    </a:cubicBezTo>
                    <a:cubicBezTo>
                      <a:pt x="792678" y="738363"/>
                      <a:pt x="914598" y="758683"/>
                      <a:pt x="955238" y="701110"/>
                    </a:cubicBezTo>
                    <a:cubicBezTo>
                      <a:pt x="995878" y="643537"/>
                      <a:pt x="955238" y="328577"/>
                      <a:pt x="985718" y="315030"/>
                    </a:cubicBezTo>
                    <a:cubicBezTo>
                      <a:pt x="1016198" y="301483"/>
                      <a:pt x="1078851" y="563950"/>
                      <a:pt x="1138118" y="619830"/>
                    </a:cubicBezTo>
                    <a:cubicBezTo>
                      <a:pt x="1197385" y="675710"/>
                      <a:pt x="1341318" y="650310"/>
                      <a:pt x="1341318" y="650310"/>
                    </a:cubicBezTo>
                    <a:lnTo>
                      <a:pt x="1341318" y="650310"/>
                    </a:lnTo>
                    <a:cubicBezTo>
                      <a:pt x="1358251" y="585963"/>
                      <a:pt x="1405665" y="274390"/>
                      <a:pt x="1442918" y="264230"/>
                    </a:cubicBezTo>
                    <a:cubicBezTo>
                      <a:pt x="1480171" y="254070"/>
                      <a:pt x="1534358" y="521617"/>
                      <a:pt x="1564838" y="589350"/>
                    </a:cubicBezTo>
                    <a:cubicBezTo>
                      <a:pt x="1595318" y="657083"/>
                      <a:pt x="1586851" y="667243"/>
                      <a:pt x="1625798" y="670630"/>
                    </a:cubicBezTo>
                    <a:cubicBezTo>
                      <a:pt x="1664745" y="674017"/>
                      <a:pt x="1769731" y="668937"/>
                      <a:pt x="1798518" y="609670"/>
                    </a:cubicBezTo>
                    <a:cubicBezTo>
                      <a:pt x="1827305" y="550403"/>
                      <a:pt x="1806985" y="409857"/>
                      <a:pt x="1798518" y="315030"/>
                    </a:cubicBezTo>
                    <a:cubicBezTo>
                      <a:pt x="1790051" y="220203"/>
                      <a:pt x="1769731" y="33937"/>
                      <a:pt x="1747718" y="40710"/>
                    </a:cubicBezTo>
                    <a:cubicBezTo>
                      <a:pt x="1725705" y="47483"/>
                      <a:pt x="1708771" y="353977"/>
                      <a:pt x="1666438" y="355670"/>
                    </a:cubicBezTo>
                    <a:cubicBezTo>
                      <a:pt x="1624105" y="357363"/>
                      <a:pt x="1556371" y="101670"/>
                      <a:pt x="1493718" y="50870"/>
                    </a:cubicBezTo>
                    <a:cubicBezTo>
                      <a:pt x="1431065" y="70"/>
                      <a:pt x="1326078" y="-32103"/>
                      <a:pt x="1290518" y="50870"/>
                    </a:cubicBezTo>
                    <a:cubicBezTo>
                      <a:pt x="1254958" y="133843"/>
                      <a:pt x="1309145" y="538550"/>
                      <a:pt x="1280358" y="548710"/>
                    </a:cubicBezTo>
                    <a:cubicBezTo>
                      <a:pt x="1251571" y="558870"/>
                      <a:pt x="1171985" y="191417"/>
                      <a:pt x="1117798" y="111830"/>
                    </a:cubicBezTo>
                    <a:cubicBezTo>
                      <a:pt x="1063611" y="32243"/>
                      <a:pt x="997571" y="74577"/>
                      <a:pt x="955238" y="71190"/>
                    </a:cubicBezTo>
                    <a:cubicBezTo>
                      <a:pt x="912905" y="67803"/>
                      <a:pt x="880731" y="35630"/>
                      <a:pt x="863798" y="91510"/>
                    </a:cubicBezTo>
                    <a:cubicBezTo>
                      <a:pt x="846865" y="147390"/>
                      <a:pt x="877345" y="399697"/>
                      <a:pt x="853638" y="406470"/>
                    </a:cubicBezTo>
                    <a:cubicBezTo>
                      <a:pt x="829931" y="413243"/>
                      <a:pt x="757118" y="189723"/>
                      <a:pt x="721558" y="132150"/>
                    </a:cubicBezTo>
                    <a:cubicBezTo>
                      <a:pt x="685998" y="74577"/>
                      <a:pt x="677531" y="77963"/>
                      <a:pt x="640278" y="61030"/>
                    </a:cubicBezTo>
                    <a:cubicBezTo>
                      <a:pt x="603025" y="44097"/>
                      <a:pt x="516665" y="-27023"/>
                      <a:pt x="498038" y="30550"/>
                    </a:cubicBezTo>
                    <a:cubicBezTo>
                      <a:pt x="479411" y="88123"/>
                      <a:pt x="547145" y="403083"/>
                      <a:pt x="528518" y="406470"/>
                    </a:cubicBezTo>
                    <a:cubicBezTo>
                      <a:pt x="509891" y="409857"/>
                      <a:pt x="438771" y="88123"/>
                      <a:pt x="386278" y="50870"/>
                    </a:cubicBezTo>
                    <a:cubicBezTo>
                      <a:pt x="333785" y="13617"/>
                      <a:pt x="288065" y="174483"/>
                      <a:pt x="233878" y="213430"/>
                    </a:cubicBezTo>
                    <a:close/>
                  </a:path>
                </a:pathLst>
              </a:custGeom>
              <a:solidFill>
                <a:schemeClr val="accent4"/>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mc:AlternateContent xmlns:mc="http://schemas.openxmlformats.org/markup-compatibility/2006" xmlns:p14="http://schemas.microsoft.com/office/powerpoint/2010/main">
            <mc:Choice Requires="p14">
              <p:contentPart p14:bwMode="auto" r:id="rId8">
                <p14:nvContentPartPr>
                  <p14:cNvPr id="51" name="Ink 50"/>
                  <p14:cNvContentPartPr/>
                  <p14:nvPr/>
                </p14:nvContentPartPr>
                <p14:xfrm>
                  <a:off x="8321000" y="1168240"/>
                  <a:ext cx="1778400" cy="711720"/>
                </p14:xfrm>
              </p:contentPart>
            </mc:Choice>
            <mc:Fallback xmlns="">
              <p:pic>
                <p:nvPicPr>
                  <p:cNvPr id="114" name="Ink 113"/>
                  <p:cNvPicPr/>
                  <p:nvPr/>
                </p:nvPicPr>
                <p:blipFill>
                  <a:blip r:embed="rId9"/>
                  <a:stretch>
                    <a:fillRect/>
                  </a:stretch>
                </p:blipFill>
                <p:spPr>
                  <a:xfrm>
                    <a:off x="8252442" y="1110564"/>
                    <a:ext cx="1915516" cy="827072"/>
                  </a:xfrm>
                  <a:prstGeom prst="rect">
                    <a:avLst/>
                  </a:prstGeom>
                </p:spPr>
              </p:pic>
            </mc:Fallback>
          </mc:AlternateContent>
        </p:grpSp>
        <p:sp>
          <p:nvSpPr>
            <p:cNvPr id="48" name="Freeform 47"/>
            <p:cNvSpPr/>
            <p:nvPr/>
          </p:nvSpPr>
          <p:spPr>
            <a:xfrm>
              <a:off x="3179512" y="1751536"/>
              <a:ext cx="1118778" cy="479329"/>
            </a:xfrm>
            <a:custGeom>
              <a:avLst/>
              <a:gdLst>
                <a:gd name="connsiteX0" fmla="*/ 216254 w 2342115"/>
                <a:gd name="connsiteY0" fmla="*/ 170570 h 835618"/>
                <a:gd name="connsiteX1" fmla="*/ 501261 w 2342115"/>
                <a:gd name="connsiteY1" fmla="*/ 16191 h 835618"/>
                <a:gd name="connsiteX2" fmla="*/ 1095028 w 2342115"/>
                <a:gd name="connsiteY2" fmla="*/ 16191 h 835618"/>
                <a:gd name="connsiteX3" fmla="*/ 1902550 w 2342115"/>
                <a:gd name="connsiteY3" fmla="*/ 4316 h 835618"/>
                <a:gd name="connsiteX4" fmla="*/ 2211308 w 2342115"/>
                <a:gd name="connsiteY4" fmla="*/ 99318 h 835618"/>
                <a:gd name="connsiteX5" fmla="*/ 893147 w 2342115"/>
                <a:gd name="connsiteY5" fmla="*/ 99318 h 835618"/>
                <a:gd name="connsiteX6" fmla="*/ 2211308 w 2342115"/>
                <a:gd name="connsiteY6" fmla="*/ 206196 h 835618"/>
                <a:gd name="connsiteX7" fmla="*/ 679391 w 2342115"/>
                <a:gd name="connsiteY7" fmla="*/ 265573 h 835618"/>
                <a:gd name="connsiteX8" fmla="*/ 631890 w 2342115"/>
                <a:gd name="connsiteY8" fmla="*/ 289324 h 835618"/>
                <a:gd name="connsiteX9" fmla="*/ 2033178 w 2342115"/>
                <a:gd name="connsiteY9" fmla="*/ 336825 h 835618"/>
                <a:gd name="connsiteX10" fmla="*/ 905022 w 2342115"/>
                <a:gd name="connsiteY10" fmla="*/ 372451 h 835618"/>
                <a:gd name="connsiteX11" fmla="*/ 2341937 w 2342115"/>
                <a:gd name="connsiteY11" fmla="*/ 514955 h 835618"/>
                <a:gd name="connsiteX12" fmla="*/ 1011900 w 2342115"/>
                <a:gd name="connsiteY12" fmla="*/ 598082 h 835618"/>
                <a:gd name="connsiteX13" fmla="*/ 2187557 w 2342115"/>
                <a:gd name="connsiteY13" fmla="*/ 693085 h 835618"/>
                <a:gd name="connsiteX14" fmla="*/ 346882 w 2342115"/>
                <a:gd name="connsiteY14" fmla="*/ 835589 h 835618"/>
                <a:gd name="connsiteX15" fmla="*/ 1106903 w 2342115"/>
                <a:gd name="connsiteY15" fmla="*/ 704960 h 835618"/>
                <a:gd name="connsiteX16" fmla="*/ 465635 w 2342115"/>
                <a:gd name="connsiteY16" fmla="*/ 633708 h 835618"/>
                <a:gd name="connsiteX17" fmla="*/ 1095028 w 2342115"/>
                <a:gd name="connsiteY17" fmla="*/ 526830 h 835618"/>
                <a:gd name="connsiteX18" fmla="*/ 2498 w 2342115"/>
                <a:gd name="connsiteY18" fmla="*/ 514955 h 835618"/>
                <a:gd name="connsiteX19" fmla="*/ 774394 w 2342115"/>
                <a:gd name="connsiteY19" fmla="*/ 360576 h 835618"/>
                <a:gd name="connsiteX20" fmla="*/ 26248 w 2342115"/>
                <a:gd name="connsiteY20" fmla="*/ 372451 h 835618"/>
                <a:gd name="connsiteX21" fmla="*/ 738768 w 2342115"/>
                <a:gd name="connsiteY21" fmla="*/ 134944 h 835618"/>
                <a:gd name="connsiteX22" fmla="*/ 216254 w 2342115"/>
                <a:gd name="connsiteY22" fmla="*/ 170570 h 83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42115" h="835618">
                  <a:moveTo>
                    <a:pt x="216254" y="170570"/>
                  </a:moveTo>
                  <a:cubicBezTo>
                    <a:pt x="176670" y="150778"/>
                    <a:pt x="354799" y="41921"/>
                    <a:pt x="501261" y="16191"/>
                  </a:cubicBezTo>
                  <a:cubicBezTo>
                    <a:pt x="647723" y="-9539"/>
                    <a:pt x="1095028" y="16191"/>
                    <a:pt x="1095028" y="16191"/>
                  </a:cubicBezTo>
                  <a:cubicBezTo>
                    <a:pt x="1328576" y="14212"/>
                    <a:pt x="1716503" y="-9538"/>
                    <a:pt x="1902550" y="4316"/>
                  </a:cubicBezTo>
                  <a:cubicBezTo>
                    <a:pt x="2088597" y="18170"/>
                    <a:pt x="2379542" y="83484"/>
                    <a:pt x="2211308" y="99318"/>
                  </a:cubicBezTo>
                  <a:cubicBezTo>
                    <a:pt x="2043074" y="115152"/>
                    <a:pt x="893147" y="81505"/>
                    <a:pt x="893147" y="99318"/>
                  </a:cubicBezTo>
                  <a:cubicBezTo>
                    <a:pt x="893147" y="117131"/>
                    <a:pt x="2246934" y="178487"/>
                    <a:pt x="2211308" y="206196"/>
                  </a:cubicBezTo>
                  <a:cubicBezTo>
                    <a:pt x="2175682" y="233905"/>
                    <a:pt x="679391" y="265573"/>
                    <a:pt x="679391" y="265573"/>
                  </a:cubicBezTo>
                  <a:cubicBezTo>
                    <a:pt x="416155" y="279428"/>
                    <a:pt x="406259" y="277449"/>
                    <a:pt x="631890" y="289324"/>
                  </a:cubicBezTo>
                  <a:cubicBezTo>
                    <a:pt x="857521" y="301199"/>
                    <a:pt x="1987656" y="322971"/>
                    <a:pt x="2033178" y="336825"/>
                  </a:cubicBezTo>
                  <a:cubicBezTo>
                    <a:pt x="2078700" y="350680"/>
                    <a:pt x="853562" y="342763"/>
                    <a:pt x="905022" y="372451"/>
                  </a:cubicBezTo>
                  <a:cubicBezTo>
                    <a:pt x="956482" y="402139"/>
                    <a:pt x="2324124" y="477350"/>
                    <a:pt x="2341937" y="514955"/>
                  </a:cubicBezTo>
                  <a:cubicBezTo>
                    <a:pt x="2359750" y="552560"/>
                    <a:pt x="1037630" y="568394"/>
                    <a:pt x="1011900" y="598082"/>
                  </a:cubicBezTo>
                  <a:cubicBezTo>
                    <a:pt x="986170" y="627770"/>
                    <a:pt x="2298393" y="653501"/>
                    <a:pt x="2187557" y="693085"/>
                  </a:cubicBezTo>
                  <a:cubicBezTo>
                    <a:pt x="2076721" y="732670"/>
                    <a:pt x="526991" y="833610"/>
                    <a:pt x="346882" y="835589"/>
                  </a:cubicBezTo>
                  <a:cubicBezTo>
                    <a:pt x="166773" y="837568"/>
                    <a:pt x="1087111" y="738607"/>
                    <a:pt x="1106903" y="704960"/>
                  </a:cubicBezTo>
                  <a:cubicBezTo>
                    <a:pt x="1126695" y="671313"/>
                    <a:pt x="467614" y="663396"/>
                    <a:pt x="465635" y="633708"/>
                  </a:cubicBezTo>
                  <a:cubicBezTo>
                    <a:pt x="463656" y="604020"/>
                    <a:pt x="1172218" y="546622"/>
                    <a:pt x="1095028" y="526830"/>
                  </a:cubicBezTo>
                  <a:cubicBezTo>
                    <a:pt x="1017839" y="507038"/>
                    <a:pt x="55937" y="542664"/>
                    <a:pt x="2498" y="514955"/>
                  </a:cubicBezTo>
                  <a:cubicBezTo>
                    <a:pt x="-50941" y="487246"/>
                    <a:pt x="770436" y="384327"/>
                    <a:pt x="774394" y="360576"/>
                  </a:cubicBezTo>
                  <a:cubicBezTo>
                    <a:pt x="778352" y="336825"/>
                    <a:pt x="32186" y="410056"/>
                    <a:pt x="26248" y="372451"/>
                  </a:cubicBezTo>
                  <a:cubicBezTo>
                    <a:pt x="20310" y="334846"/>
                    <a:pt x="709080" y="162653"/>
                    <a:pt x="738768" y="134944"/>
                  </a:cubicBezTo>
                  <a:cubicBezTo>
                    <a:pt x="768456" y="107235"/>
                    <a:pt x="255838" y="190362"/>
                    <a:pt x="216254" y="170570"/>
                  </a:cubicBez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sp>
        <p:nvSpPr>
          <p:cNvPr id="62" name="Flowchart: Terminator 61"/>
          <p:cNvSpPr/>
          <p:nvPr/>
        </p:nvSpPr>
        <p:spPr>
          <a:xfrm>
            <a:off x="6171932" y="1574440"/>
            <a:ext cx="1579418" cy="50759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প্লাস্টিড</a:t>
            </a:r>
            <a:endParaRPr lang="en-SG" sz="3600" dirty="0">
              <a:solidFill>
                <a:schemeClr val="tx1"/>
              </a:solidFill>
              <a:latin typeface="NikoshBAN" panose="02000000000000000000" pitchFamily="2" charset="0"/>
              <a:cs typeface="NikoshBAN" panose="02000000000000000000" pitchFamily="2" charset="0"/>
            </a:endParaRPr>
          </a:p>
        </p:txBody>
      </p:sp>
      <p:sp>
        <p:nvSpPr>
          <p:cNvPr id="63" name="Flowchart: Terminator 62"/>
          <p:cNvSpPr/>
          <p:nvPr/>
        </p:nvSpPr>
        <p:spPr>
          <a:xfrm>
            <a:off x="6171932" y="2474311"/>
            <a:ext cx="2161310" cy="50759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কোষ</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গহবর</a:t>
            </a:r>
            <a:endParaRPr lang="en-SG" sz="3600" dirty="0">
              <a:solidFill>
                <a:schemeClr val="tx1"/>
              </a:solidFill>
              <a:latin typeface="NikoshBAN" panose="02000000000000000000" pitchFamily="2" charset="0"/>
              <a:cs typeface="NikoshBAN" panose="02000000000000000000" pitchFamily="2" charset="0"/>
            </a:endParaRPr>
          </a:p>
        </p:txBody>
      </p:sp>
      <p:sp>
        <p:nvSpPr>
          <p:cNvPr id="64" name="Flowchart: Terminator 63"/>
          <p:cNvSpPr/>
          <p:nvPr/>
        </p:nvSpPr>
        <p:spPr>
          <a:xfrm>
            <a:off x="6171932" y="3935035"/>
            <a:ext cx="4859862" cy="626233"/>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এন্ডোপ্লাজমিক</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রেটিকোলাম</a:t>
            </a:r>
            <a:endParaRPr lang="en-SG" sz="3600" dirty="0">
              <a:solidFill>
                <a:schemeClr val="tx1"/>
              </a:solidFill>
              <a:latin typeface="NikoshBAN" panose="02000000000000000000" pitchFamily="2" charset="0"/>
              <a:cs typeface="NikoshBAN" panose="02000000000000000000" pitchFamily="2" charset="0"/>
            </a:endParaRPr>
          </a:p>
        </p:txBody>
      </p:sp>
      <p:sp>
        <p:nvSpPr>
          <p:cNvPr id="65" name="Flowchart: Terminator 64"/>
          <p:cNvSpPr/>
          <p:nvPr/>
        </p:nvSpPr>
        <p:spPr>
          <a:xfrm>
            <a:off x="6171932" y="3240752"/>
            <a:ext cx="1816925" cy="50759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নিউক্লিয়াস</a:t>
            </a:r>
            <a:endParaRPr lang="en-SG" sz="3600" dirty="0">
              <a:solidFill>
                <a:schemeClr val="tx1"/>
              </a:solidFill>
              <a:latin typeface="NikoshBAN" panose="02000000000000000000" pitchFamily="2" charset="0"/>
              <a:cs typeface="NikoshBAN" panose="02000000000000000000" pitchFamily="2" charset="0"/>
            </a:endParaRPr>
          </a:p>
        </p:txBody>
      </p:sp>
      <p:sp>
        <p:nvSpPr>
          <p:cNvPr id="66" name="Flowchart: Terminator 65"/>
          <p:cNvSpPr/>
          <p:nvPr/>
        </p:nvSpPr>
        <p:spPr>
          <a:xfrm>
            <a:off x="6171932" y="4743675"/>
            <a:ext cx="2422568" cy="50759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মাইটোকন্ড্রিয়া</a:t>
            </a:r>
            <a:endParaRPr lang="en-SG" sz="3600" dirty="0">
              <a:solidFill>
                <a:schemeClr val="tx1"/>
              </a:solidFill>
              <a:latin typeface="NikoshBAN" panose="02000000000000000000" pitchFamily="2" charset="0"/>
              <a:cs typeface="NikoshBAN" panose="02000000000000000000" pitchFamily="2" charset="0"/>
            </a:endParaRPr>
          </a:p>
        </p:txBody>
      </p:sp>
      <p:sp>
        <p:nvSpPr>
          <p:cNvPr id="67" name="Flowchart: Terminator 66"/>
          <p:cNvSpPr/>
          <p:nvPr/>
        </p:nvSpPr>
        <p:spPr>
          <a:xfrm>
            <a:off x="6171932" y="206175"/>
            <a:ext cx="2125683" cy="50759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কোষ</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প্রাচীর</a:t>
            </a:r>
            <a:r>
              <a:rPr lang="en-US" sz="3600" dirty="0" smtClean="0">
                <a:solidFill>
                  <a:schemeClr val="tx1"/>
                </a:solidFill>
                <a:latin typeface="NikoshBAN" panose="02000000000000000000" pitchFamily="2" charset="0"/>
                <a:cs typeface="NikoshBAN" panose="02000000000000000000" pitchFamily="2" charset="0"/>
              </a:rPr>
              <a:t> </a:t>
            </a:r>
            <a:endParaRPr lang="en-SG" sz="3600" dirty="0">
              <a:solidFill>
                <a:schemeClr val="tx1"/>
              </a:solidFill>
              <a:latin typeface="NikoshBAN" panose="02000000000000000000" pitchFamily="2" charset="0"/>
              <a:cs typeface="NikoshBAN" panose="02000000000000000000" pitchFamily="2" charset="0"/>
            </a:endParaRPr>
          </a:p>
        </p:txBody>
      </p:sp>
      <p:sp>
        <p:nvSpPr>
          <p:cNvPr id="68" name="Flowchart: Terminator 67"/>
          <p:cNvSpPr/>
          <p:nvPr/>
        </p:nvSpPr>
        <p:spPr>
          <a:xfrm>
            <a:off x="6171932" y="920464"/>
            <a:ext cx="2125683" cy="50759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কোষ</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পর্দা</a:t>
            </a:r>
            <a:r>
              <a:rPr lang="en-US" sz="3600" dirty="0" smtClean="0">
                <a:solidFill>
                  <a:schemeClr val="tx1"/>
                </a:solidFill>
                <a:latin typeface="NikoshBAN" panose="02000000000000000000" pitchFamily="2" charset="0"/>
                <a:cs typeface="NikoshBAN" panose="02000000000000000000" pitchFamily="2" charset="0"/>
              </a:rPr>
              <a:t> </a:t>
            </a:r>
            <a:endParaRPr lang="en-SG" sz="3600" dirty="0">
              <a:solidFill>
                <a:schemeClr val="tx1"/>
              </a:solidFill>
              <a:latin typeface="NikoshBAN" panose="02000000000000000000" pitchFamily="2" charset="0"/>
              <a:cs typeface="NikoshBAN" panose="02000000000000000000" pitchFamily="2" charset="0"/>
            </a:endParaRPr>
          </a:p>
        </p:txBody>
      </p:sp>
      <p:sp>
        <p:nvSpPr>
          <p:cNvPr id="69" name="Left Arrow 68"/>
          <p:cNvSpPr/>
          <p:nvPr/>
        </p:nvSpPr>
        <p:spPr>
          <a:xfrm>
            <a:off x="3876011" y="389280"/>
            <a:ext cx="330306" cy="520777"/>
          </a:xfrm>
          <a:prstGeom prst="leftArrow">
            <a:avLst>
              <a:gd name="adj1" fmla="val 50000"/>
              <a:gd name="adj2" fmla="val 7157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70" name="Left Arrow 69"/>
          <p:cNvSpPr/>
          <p:nvPr/>
        </p:nvSpPr>
        <p:spPr>
          <a:xfrm>
            <a:off x="3278662" y="706513"/>
            <a:ext cx="330306" cy="520777"/>
          </a:xfrm>
          <a:prstGeom prst="leftArrow">
            <a:avLst>
              <a:gd name="adj1" fmla="val 50000"/>
              <a:gd name="adj2" fmla="val 7157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71" name="Left Arrow 70"/>
          <p:cNvSpPr/>
          <p:nvPr/>
        </p:nvSpPr>
        <p:spPr>
          <a:xfrm>
            <a:off x="4493233" y="1750022"/>
            <a:ext cx="330306" cy="520777"/>
          </a:xfrm>
          <a:prstGeom prst="leftArrow">
            <a:avLst>
              <a:gd name="adj1" fmla="val 50000"/>
              <a:gd name="adj2" fmla="val 7157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72" name="Left Arrow 71"/>
          <p:cNvSpPr/>
          <p:nvPr/>
        </p:nvSpPr>
        <p:spPr>
          <a:xfrm>
            <a:off x="4236095" y="2618808"/>
            <a:ext cx="330306" cy="520777"/>
          </a:xfrm>
          <a:prstGeom prst="leftArrow">
            <a:avLst>
              <a:gd name="adj1" fmla="val 50000"/>
              <a:gd name="adj2" fmla="val 7157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73" name="Left Arrow 72"/>
          <p:cNvSpPr/>
          <p:nvPr/>
        </p:nvSpPr>
        <p:spPr>
          <a:xfrm>
            <a:off x="2603639" y="1301018"/>
            <a:ext cx="330306" cy="520777"/>
          </a:xfrm>
          <a:prstGeom prst="leftArrow">
            <a:avLst>
              <a:gd name="adj1" fmla="val 50000"/>
              <a:gd name="adj2" fmla="val 7157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74" name="Left Arrow 73"/>
          <p:cNvSpPr/>
          <p:nvPr/>
        </p:nvSpPr>
        <p:spPr>
          <a:xfrm>
            <a:off x="2785680" y="2554597"/>
            <a:ext cx="330306" cy="520777"/>
          </a:xfrm>
          <a:prstGeom prst="leftArrow">
            <a:avLst>
              <a:gd name="adj1" fmla="val 50000"/>
              <a:gd name="adj2" fmla="val 7157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75" name="Left Arrow 74"/>
          <p:cNvSpPr/>
          <p:nvPr/>
        </p:nvSpPr>
        <p:spPr>
          <a:xfrm>
            <a:off x="2959186" y="5054181"/>
            <a:ext cx="330306" cy="520777"/>
          </a:xfrm>
          <a:prstGeom prst="leftArrow">
            <a:avLst>
              <a:gd name="adj1" fmla="val 50000"/>
              <a:gd name="adj2" fmla="val 7157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76" name="Freeform 75"/>
          <p:cNvSpPr/>
          <p:nvPr/>
        </p:nvSpPr>
        <p:spPr>
          <a:xfrm rot="10229537">
            <a:off x="3478850" y="4072238"/>
            <a:ext cx="629193" cy="268944"/>
          </a:xfrm>
          <a:custGeom>
            <a:avLst/>
            <a:gdLst>
              <a:gd name="connsiteX0" fmla="*/ 78658 w 1111191"/>
              <a:gd name="connsiteY0" fmla="*/ 216310 h 377631"/>
              <a:gd name="connsiteX1" fmla="*/ 206478 w 1111191"/>
              <a:gd name="connsiteY1" fmla="*/ 127820 h 377631"/>
              <a:gd name="connsiteX2" fmla="*/ 432619 w 1111191"/>
              <a:gd name="connsiteY2" fmla="*/ 39330 h 377631"/>
              <a:gd name="connsiteX3" fmla="*/ 757084 w 1111191"/>
              <a:gd name="connsiteY3" fmla="*/ 0 h 377631"/>
              <a:gd name="connsiteX4" fmla="*/ 1042219 w 1111191"/>
              <a:gd name="connsiteY4" fmla="*/ 39330 h 377631"/>
              <a:gd name="connsiteX5" fmla="*/ 1111045 w 1111191"/>
              <a:gd name="connsiteY5" fmla="*/ 186813 h 377631"/>
              <a:gd name="connsiteX6" fmla="*/ 1032387 w 1111191"/>
              <a:gd name="connsiteY6" fmla="*/ 216310 h 377631"/>
              <a:gd name="connsiteX7" fmla="*/ 973394 w 1111191"/>
              <a:gd name="connsiteY7" fmla="*/ 117988 h 377631"/>
              <a:gd name="connsiteX8" fmla="*/ 845574 w 1111191"/>
              <a:gd name="connsiteY8" fmla="*/ 78659 h 377631"/>
              <a:gd name="connsiteX9" fmla="*/ 658761 w 1111191"/>
              <a:gd name="connsiteY9" fmla="*/ 88491 h 377631"/>
              <a:gd name="connsiteX10" fmla="*/ 511278 w 1111191"/>
              <a:gd name="connsiteY10" fmla="*/ 108155 h 377631"/>
              <a:gd name="connsiteX11" fmla="*/ 412955 w 1111191"/>
              <a:gd name="connsiteY11" fmla="*/ 127820 h 377631"/>
              <a:gd name="connsiteX12" fmla="*/ 235974 w 1111191"/>
              <a:gd name="connsiteY12" fmla="*/ 216310 h 377631"/>
              <a:gd name="connsiteX13" fmla="*/ 196645 w 1111191"/>
              <a:gd name="connsiteY13" fmla="*/ 314633 h 377631"/>
              <a:gd name="connsiteX14" fmla="*/ 137652 w 1111191"/>
              <a:gd name="connsiteY14" fmla="*/ 373626 h 377631"/>
              <a:gd name="connsiteX15" fmla="*/ 58994 w 1111191"/>
              <a:gd name="connsiteY15" fmla="*/ 363794 h 377631"/>
              <a:gd name="connsiteX16" fmla="*/ 0 w 1111191"/>
              <a:gd name="connsiteY16" fmla="*/ 294968 h 377631"/>
              <a:gd name="connsiteX17" fmla="*/ 78658 w 1111191"/>
              <a:gd name="connsiteY17" fmla="*/ 216310 h 3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191" h="377631">
                <a:moveTo>
                  <a:pt x="78658" y="216310"/>
                </a:moveTo>
                <a:cubicBezTo>
                  <a:pt x="113071" y="188452"/>
                  <a:pt x="147485" y="157317"/>
                  <a:pt x="206478" y="127820"/>
                </a:cubicBezTo>
                <a:cubicBezTo>
                  <a:pt x="265471" y="98323"/>
                  <a:pt x="340851" y="60633"/>
                  <a:pt x="432619" y="39330"/>
                </a:cubicBezTo>
                <a:cubicBezTo>
                  <a:pt x="524387" y="18027"/>
                  <a:pt x="655484" y="0"/>
                  <a:pt x="757084" y="0"/>
                </a:cubicBezTo>
                <a:cubicBezTo>
                  <a:pt x="858684" y="0"/>
                  <a:pt x="983226" y="8194"/>
                  <a:pt x="1042219" y="39330"/>
                </a:cubicBezTo>
                <a:cubicBezTo>
                  <a:pt x="1101213" y="70465"/>
                  <a:pt x="1112684" y="157317"/>
                  <a:pt x="1111045" y="186813"/>
                </a:cubicBezTo>
                <a:cubicBezTo>
                  <a:pt x="1109406" y="216309"/>
                  <a:pt x="1055329" y="227781"/>
                  <a:pt x="1032387" y="216310"/>
                </a:cubicBezTo>
                <a:cubicBezTo>
                  <a:pt x="1009445" y="204839"/>
                  <a:pt x="1004530" y="140930"/>
                  <a:pt x="973394" y="117988"/>
                </a:cubicBezTo>
                <a:cubicBezTo>
                  <a:pt x="942259" y="95046"/>
                  <a:pt x="898013" y="83575"/>
                  <a:pt x="845574" y="78659"/>
                </a:cubicBezTo>
                <a:cubicBezTo>
                  <a:pt x="793135" y="73743"/>
                  <a:pt x="714477" y="83575"/>
                  <a:pt x="658761" y="88491"/>
                </a:cubicBezTo>
                <a:cubicBezTo>
                  <a:pt x="603045" y="93407"/>
                  <a:pt x="552246" y="101600"/>
                  <a:pt x="511278" y="108155"/>
                </a:cubicBezTo>
                <a:cubicBezTo>
                  <a:pt x="470310" y="114710"/>
                  <a:pt x="458839" y="109794"/>
                  <a:pt x="412955" y="127820"/>
                </a:cubicBezTo>
                <a:cubicBezTo>
                  <a:pt x="367071" y="145846"/>
                  <a:pt x="272026" y="185175"/>
                  <a:pt x="235974" y="216310"/>
                </a:cubicBezTo>
                <a:cubicBezTo>
                  <a:pt x="199922" y="247445"/>
                  <a:pt x="213032" y="288414"/>
                  <a:pt x="196645" y="314633"/>
                </a:cubicBezTo>
                <a:cubicBezTo>
                  <a:pt x="180258" y="340852"/>
                  <a:pt x="160594" y="365433"/>
                  <a:pt x="137652" y="373626"/>
                </a:cubicBezTo>
                <a:cubicBezTo>
                  <a:pt x="114710" y="381819"/>
                  <a:pt x="81936" y="376904"/>
                  <a:pt x="58994" y="363794"/>
                </a:cubicBezTo>
                <a:cubicBezTo>
                  <a:pt x="36052" y="350684"/>
                  <a:pt x="0" y="316271"/>
                  <a:pt x="0" y="294968"/>
                </a:cubicBezTo>
                <a:cubicBezTo>
                  <a:pt x="0" y="273665"/>
                  <a:pt x="44245" y="244168"/>
                  <a:pt x="78658" y="21631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7" name="Freeform 76"/>
          <p:cNvSpPr/>
          <p:nvPr/>
        </p:nvSpPr>
        <p:spPr>
          <a:xfrm rot="10229537">
            <a:off x="3618943" y="4242206"/>
            <a:ext cx="629193" cy="268944"/>
          </a:xfrm>
          <a:custGeom>
            <a:avLst/>
            <a:gdLst>
              <a:gd name="connsiteX0" fmla="*/ 78658 w 1111191"/>
              <a:gd name="connsiteY0" fmla="*/ 216310 h 377631"/>
              <a:gd name="connsiteX1" fmla="*/ 206478 w 1111191"/>
              <a:gd name="connsiteY1" fmla="*/ 127820 h 377631"/>
              <a:gd name="connsiteX2" fmla="*/ 432619 w 1111191"/>
              <a:gd name="connsiteY2" fmla="*/ 39330 h 377631"/>
              <a:gd name="connsiteX3" fmla="*/ 757084 w 1111191"/>
              <a:gd name="connsiteY3" fmla="*/ 0 h 377631"/>
              <a:gd name="connsiteX4" fmla="*/ 1042219 w 1111191"/>
              <a:gd name="connsiteY4" fmla="*/ 39330 h 377631"/>
              <a:gd name="connsiteX5" fmla="*/ 1111045 w 1111191"/>
              <a:gd name="connsiteY5" fmla="*/ 186813 h 377631"/>
              <a:gd name="connsiteX6" fmla="*/ 1032387 w 1111191"/>
              <a:gd name="connsiteY6" fmla="*/ 216310 h 377631"/>
              <a:gd name="connsiteX7" fmla="*/ 973394 w 1111191"/>
              <a:gd name="connsiteY7" fmla="*/ 117988 h 377631"/>
              <a:gd name="connsiteX8" fmla="*/ 845574 w 1111191"/>
              <a:gd name="connsiteY8" fmla="*/ 78659 h 377631"/>
              <a:gd name="connsiteX9" fmla="*/ 658761 w 1111191"/>
              <a:gd name="connsiteY9" fmla="*/ 88491 h 377631"/>
              <a:gd name="connsiteX10" fmla="*/ 511278 w 1111191"/>
              <a:gd name="connsiteY10" fmla="*/ 108155 h 377631"/>
              <a:gd name="connsiteX11" fmla="*/ 412955 w 1111191"/>
              <a:gd name="connsiteY11" fmla="*/ 127820 h 377631"/>
              <a:gd name="connsiteX12" fmla="*/ 235974 w 1111191"/>
              <a:gd name="connsiteY12" fmla="*/ 216310 h 377631"/>
              <a:gd name="connsiteX13" fmla="*/ 196645 w 1111191"/>
              <a:gd name="connsiteY13" fmla="*/ 314633 h 377631"/>
              <a:gd name="connsiteX14" fmla="*/ 137652 w 1111191"/>
              <a:gd name="connsiteY14" fmla="*/ 373626 h 377631"/>
              <a:gd name="connsiteX15" fmla="*/ 58994 w 1111191"/>
              <a:gd name="connsiteY15" fmla="*/ 363794 h 377631"/>
              <a:gd name="connsiteX16" fmla="*/ 0 w 1111191"/>
              <a:gd name="connsiteY16" fmla="*/ 294968 h 377631"/>
              <a:gd name="connsiteX17" fmla="*/ 78658 w 1111191"/>
              <a:gd name="connsiteY17" fmla="*/ 216310 h 3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191" h="377631">
                <a:moveTo>
                  <a:pt x="78658" y="216310"/>
                </a:moveTo>
                <a:cubicBezTo>
                  <a:pt x="113071" y="188452"/>
                  <a:pt x="147485" y="157317"/>
                  <a:pt x="206478" y="127820"/>
                </a:cubicBezTo>
                <a:cubicBezTo>
                  <a:pt x="265471" y="98323"/>
                  <a:pt x="340851" y="60633"/>
                  <a:pt x="432619" y="39330"/>
                </a:cubicBezTo>
                <a:cubicBezTo>
                  <a:pt x="524387" y="18027"/>
                  <a:pt x="655484" y="0"/>
                  <a:pt x="757084" y="0"/>
                </a:cubicBezTo>
                <a:cubicBezTo>
                  <a:pt x="858684" y="0"/>
                  <a:pt x="983226" y="8194"/>
                  <a:pt x="1042219" y="39330"/>
                </a:cubicBezTo>
                <a:cubicBezTo>
                  <a:pt x="1101213" y="70465"/>
                  <a:pt x="1112684" y="157317"/>
                  <a:pt x="1111045" y="186813"/>
                </a:cubicBezTo>
                <a:cubicBezTo>
                  <a:pt x="1109406" y="216309"/>
                  <a:pt x="1055329" y="227781"/>
                  <a:pt x="1032387" y="216310"/>
                </a:cubicBezTo>
                <a:cubicBezTo>
                  <a:pt x="1009445" y="204839"/>
                  <a:pt x="1004530" y="140930"/>
                  <a:pt x="973394" y="117988"/>
                </a:cubicBezTo>
                <a:cubicBezTo>
                  <a:pt x="942259" y="95046"/>
                  <a:pt x="898013" y="83575"/>
                  <a:pt x="845574" y="78659"/>
                </a:cubicBezTo>
                <a:cubicBezTo>
                  <a:pt x="793135" y="73743"/>
                  <a:pt x="714477" y="83575"/>
                  <a:pt x="658761" y="88491"/>
                </a:cubicBezTo>
                <a:cubicBezTo>
                  <a:pt x="603045" y="93407"/>
                  <a:pt x="552246" y="101600"/>
                  <a:pt x="511278" y="108155"/>
                </a:cubicBezTo>
                <a:cubicBezTo>
                  <a:pt x="470310" y="114710"/>
                  <a:pt x="458839" y="109794"/>
                  <a:pt x="412955" y="127820"/>
                </a:cubicBezTo>
                <a:cubicBezTo>
                  <a:pt x="367071" y="145846"/>
                  <a:pt x="272026" y="185175"/>
                  <a:pt x="235974" y="216310"/>
                </a:cubicBezTo>
                <a:cubicBezTo>
                  <a:pt x="199922" y="247445"/>
                  <a:pt x="213032" y="288414"/>
                  <a:pt x="196645" y="314633"/>
                </a:cubicBezTo>
                <a:cubicBezTo>
                  <a:pt x="180258" y="340852"/>
                  <a:pt x="160594" y="365433"/>
                  <a:pt x="137652" y="373626"/>
                </a:cubicBezTo>
                <a:cubicBezTo>
                  <a:pt x="114710" y="381819"/>
                  <a:pt x="81936" y="376904"/>
                  <a:pt x="58994" y="363794"/>
                </a:cubicBezTo>
                <a:cubicBezTo>
                  <a:pt x="36052" y="350684"/>
                  <a:pt x="0" y="316271"/>
                  <a:pt x="0" y="294968"/>
                </a:cubicBezTo>
                <a:cubicBezTo>
                  <a:pt x="0" y="273665"/>
                  <a:pt x="44245" y="244168"/>
                  <a:pt x="78658" y="21631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8" name="Freeform 77"/>
          <p:cNvSpPr/>
          <p:nvPr/>
        </p:nvSpPr>
        <p:spPr>
          <a:xfrm rot="10229537">
            <a:off x="3498286" y="4106528"/>
            <a:ext cx="629193" cy="268944"/>
          </a:xfrm>
          <a:custGeom>
            <a:avLst/>
            <a:gdLst>
              <a:gd name="connsiteX0" fmla="*/ 78658 w 1111191"/>
              <a:gd name="connsiteY0" fmla="*/ 216310 h 377631"/>
              <a:gd name="connsiteX1" fmla="*/ 206478 w 1111191"/>
              <a:gd name="connsiteY1" fmla="*/ 127820 h 377631"/>
              <a:gd name="connsiteX2" fmla="*/ 432619 w 1111191"/>
              <a:gd name="connsiteY2" fmla="*/ 39330 h 377631"/>
              <a:gd name="connsiteX3" fmla="*/ 757084 w 1111191"/>
              <a:gd name="connsiteY3" fmla="*/ 0 h 377631"/>
              <a:gd name="connsiteX4" fmla="*/ 1042219 w 1111191"/>
              <a:gd name="connsiteY4" fmla="*/ 39330 h 377631"/>
              <a:gd name="connsiteX5" fmla="*/ 1111045 w 1111191"/>
              <a:gd name="connsiteY5" fmla="*/ 186813 h 377631"/>
              <a:gd name="connsiteX6" fmla="*/ 1032387 w 1111191"/>
              <a:gd name="connsiteY6" fmla="*/ 216310 h 377631"/>
              <a:gd name="connsiteX7" fmla="*/ 973394 w 1111191"/>
              <a:gd name="connsiteY7" fmla="*/ 117988 h 377631"/>
              <a:gd name="connsiteX8" fmla="*/ 845574 w 1111191"/>
              <a:gd name="connsiteY8" fmla="*/ 78659 h 377631"/>
              <a:gd name="connsiteX9" fmla="*/ 658761 w 1111191"/>
              <a:gd name="connsiteY9" fmla="*/ 88491 h 377631"/>
              <a:gd name="connsiteX10" fmla="*/ 511278 w 1111191"/>
              <a:gd name="connsiteY10" fmla="*/ 108155 h 377631"/>
              <a:gd name="connsiteX11" fmla="*/ 412955 w 1111191"/>
              <a:gd name="connsiteY11" fmla="*/ 127820 h 377631"/>
              <a:gd name="connsiteX12" fmla="*/ 235974 w 1111191"/>
              <a:gd name="connsiteY12" fmla="*/ 216310 h 377631"/>
              <a:gd name="connsiteX13" fmla="*/ 196645 w 1111191"/>
              <a:gd name="connsiteY13" fmla="*/ 314633 h 377631"/>
              <a:gd name="connsiteX14" fmla="*/ 137652 w 1111191"/>
              <a:gd name="connsiteY14" fmla="*/ 373626 h 377631"/>
              <a:gd name="connsiteX15" fmla="*/ 58994 w 1111191"/>
              <a:gd name="connsiteY15" fmla="*/ 363794 h 377631"/>
              <a:gd name="connsiteX16" fmla="*/ 0 w 1111191"/>
              <a:gd name="connsiteY16" fmla="*/ 294968 h 377631"/>
              <a:gd name="connsiteX17" fmla="*/ 78658 w 1111191"/>
              <a:gd name="connsiteY17" fmla="*/ 216310 h 3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191" h="377631">
                <a:moveTo>
                  <a:pt x="78658" y="216310"/>
                </a:moveTo>
                <a:cubicBezTo>
                  <a:pt x="113071" y="188452"/>
                  <a:pt x="147485" y="157317"/>
                  <a:pt x="206478" y="127820"/>
                </a:cubicBezTo>
                <a:cubicBezTo>
                  <a:pt x="265471" y="98323"/>
                  <a:pt x="340851" y="60633"/>
                  <a:pt x="432619" y="39330"/>
                </a:cubicBezTo>
                <a:cubicBezTo>
                  <a:pt x="524387" y="18027"/>
                  <a:pt x="655484" y="0"/>
                  <a:pt x="757084" y="0"/>
                </a:cubicBezTo>
                <a:cubicBezTo>
                  <a:pt x="858684" y="0"/>
                  <a:pt x="983226" y="8194"/>
                  <a:pt x="1042219" y="39330"/>
                </a:cubicBezTo>
                <a:cubicBezTo>
                  <a:pt x="1101213" y="70465"/>
                  <a:pt x="1112684" y="157317"/>
                  <a:pt x="1111045" y="186813"/>
                </a:cubicBezTo>
                <a:cubicBezTo>
                  <a:pt x="1109406" y="216309"/>
                  <a:pt x="1055329" y="227781"/>
                  <a:pt x="1032387" y="216310"/>
                </a:cubicBezTo>
                <a:cubicBezTo>
                  <a:pt x="1009445" y="204839"/>
                  <a:pt x="1004530" y="140930"/>
                  <a:pt x="973394" y="117988"/>
                </a:cubicBezTo>
                <a:cubicBezTo>
                  <a:pt x="942259" y="95046"/>
                  <a:pt x="898013" y="83575"/>
                  <a:pt x="845574" y="78659"/>
                </a:cubicBezTo>
                <a:cubicBezTo>
                  <a:pt x="793135" y="73743"/>
                  <a:pt x="714477" y="83575"/>
                  <a:pt x="658761" y="88491"/>
                </a:cubicBezTo>
                <a:cubicBezTo>
                  <a:pt x="603045" y="93407"/>
                  <a:pt x="552246" y="101600"/>
                  <a:pt x="511278" y="108155"/>
                </a:cubicBezTo>
                <a:cubicBezTo>
                  <a:pt x="470310" y="114710"/>
                  <a:pt x="458839" y="109794"/>
                  <a:pt x="412955" y="127820"/>
                </a:cubicBezTo>
                <a:cubicBezTo>
                  <a:pt x="367071" y="145846"/>
                  <a:pt x="272026" y="185175"/>
                  <a:pt x="235974" y="216310"/>
                </a:cubicBezTo>
                <a:cubicBezTo>
                  <a:pt x="199922" y="247445"/>
                  <a:pt x="213032" y="288414"/>
                  <a:pt x="196645" y="314633"/>
                </a:cubicBezTo>
                <a:cubicBezTo>
                  <a:pt x="180258" y="340852"/>
                  <a:pt x="160594" y="365433"/>
                  <a:pt x="137652" y="373626"/>
                </a:cubicBezTo>
                <a:cubicBezTo>
                  <a:pt x="114710" y="381819"/>
                  <a:pt x="81936" y="376904"/>
                  <a:pt x="58994" y="363794"/>
                </a:cubicBezTo>
                <a:cubicBezTo>
                  <a:pt x="36052" y="350684"/>
                  <a:pt x="0" y="316271"/>
                  <a:pt x="0" y="294968"/>
                </a:cubicBezTo>
                <a:cubicBezTo>
                  <a:pt x="0" y="273665"/>
                  <a:pt x="44245" y="244168"/>
                  <a:pt x="78658" y="21631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9" name="Freeform 78"/>
          <p:cNvSpPr/>
          <p:nvPr/>
        </p:nvSpPr>
        <p:spPr>
          <a:xfrm rot="10229537">
            <a:off x="3557508" y="4171357"/>
            <a:ext cx="629193" cy="268944"/>
          </a:xfrm>
          <a:custGeom>
            <a:avLst/>
            <a:gdLst>
              <a:gd name="connsiteX0" fmla="*/ 78658 w 1111191"/>
              <a:gd name="connsiteY0" fmla="*/ 216310 h 377631"/>
              <a:gd name="connsiteX1" fmla="*/ 206478 w 1111191"/>
              <a:gd name="connsiteY1" fmla="*/ 127820 h 377631"/>
              <a:gd name="connsiteX2" fmla="*/ 432619 w 1111191"/>
              <a:gd name="connsiteY2" fmla="*/ 39330 h 377631"/>
              <a:gd name="connsiteX3" fmla="*/ 757084 w 1111191"/>
              <a:gd name="connsiteY3" fmla="*/ 0 h 377631"/>
              <a:gd name="connsiteX4" fmla="*/ 1042219 w 1111191"/>
              <a:gd name="connsiteY4" fmla="*/ 39330 h 377631"/>
              <a:gd name="connsiteX5" fmla="*/ 1111045 w 1111191"/>
              <a:gd name="connsiteY5" fmla="*/ 186813 h 377631"/>
              <a:gd name="connsiteX6" fmla="*/ 1032387 w 1111191"/>
              <a:gd name="connsiteY6" fmla="*/ 216310 h 377631"/>
              <a:gd name="connsiteX7" fmla="*/ 973394 w 1111191"/>
              <a:gd name="connsiteY7" fmla="*/ 117988 h 377631"/>
              <a:gd name="connsiteX8" fmla="*/ 845574 w 1111191"/>
              <a:gd name="connsiteY8" fmla="*/ 78659 h 377631"/>
              <a:gd name="connsiteX9" fmla="*/ 658761 w 1111191"/>
              <a:gd name="connsiteY9" fmla="*/ 88491 h 377631"/>
              <a:gd name="connsiteX10" fmla="*/ 511278 w 1111191"/>
              <a:gd name="connsiteY10" fmla="*/ 108155 h 377631"/>
              <a:gd name="connsiteX11" fmla="*/ 412955 w 1111191"/>
              <a:gd name="connsiteY11" fmla="*/ 127820 h 377631"/>
              <a:gd name="connsiteX12" fmla="*/ 235974 w 1111191"/>
              <a:gd name="connsiteY12" fmla="*/ 216310 h 377631"/>
              <a:gd name="connsiteX13" fmla="*/ 196645 w 1111191"/>
              <a:gd name="connsiteY13" fmla="*/ 314633 h 377631"/>
              <a:gd name="connsiteX14" fmla="*/ 137652 w 1111191"/>
              <a:gd name="connsiteY14" fmla="*/ 373626 h 377631"/>
              <a:gd name="connsiteX15" fmla="*/ 58994 w 1111191"/>
              <a:gd name="connsiteY15" fmla="*/ 363794 h 377631"/>
              <a:gd name="connsiteX16" fmla="*/ 0 w 1111191"/>
              <a:gd name="connsiteY16" fmla="*/ 294968 h 377631"/>
              <a:gd name="connsiteX17" fmla="*/ 78658 w 1111191"/>
              <a:gd name="connsiteY17" fmla="*/ 216310 h 3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191" h="377631">
                <a:moveTo>
                  <a:pt x="78658" y="216310"/>
                </a:moveTo>
                <a:cubicBezTo>
                  <a:pt x="113071" y="188452"/>
                  <a:pt x="147485" y="157317"/>
                  <a:pt x="206478" y="127820"/>
                </a:cubicBezTo>
                <a:cubicBezTo>
                  <a:pt x="265471" y="98323"/>
                  <a:pt x="340851" y="60633"/>
                  <a:pt x="432619" y="39330"/>
                </a:cubicBezTo>
                <a:cubicBezTo>
                  <a:pt x="524387" y="18027"/>
                  <a:pt x="655484" y="0"/>
                  <a:pt x="757084" y="0"/>
                </a:cubicBezTo>
                <a:cubicBezTo>
                  <a:pt x="858684" y="0"/>
                  <a:pt x="983226" y="8194"/>
                  <a:pt x="1042219" y="39330"/>
                </a:cubicBezTo>
                <a:cubicBezTo>
                  <a:pt x="1101213" y="70465"/>
                  <a:pt x="1112684" y="157317"/>
                  <a:pt x="1111045" y="186813"/>
                </a:cubicBezTo>
                <a:cubicBezTo>
                  <a:pt x="1109406" y="216309"/>
                  <a:pt x="1055329" y="227781"/>
                  <a:pt x="1032387" y="216310"/>
                </a:cubicBezTo>
                <a:cubicBezTo>
                  <a:pt x="1009445" y="204839"/>
                  <a:pt x="1004530" y="140930"/>
                  <a:pt x="973394" y="117988"/>
                </a:cubicBezTo>
                <a:cubicBezTo>
                  <a:pt x="942259" y="95046"/>
                  <a:pt x="898013" y="83575"/>
                  <a:pt x="845574" y="78659"/>
                </a:cubicBezTo>
                <a:cubicBezTo>
                  <a:pt x="793135" y="73743"/>
                  <a:pt x="714477" y="83575"/>
                  <a:pt x="658761" y="88491"/>
                </a:cubicBezTo>
                <a:cubicBezTo>
                  <a:pt x="603045" y="93407"/>
                  <a:pt x="552246" y="101600"/>
                  <a:pt x="511278" y="108155"/>
                </a:cubicBezTo>
                <a:cubicBezTo>
                  <a:pt x="470310" y="114710"/>
                  <a:pt x="458839" y="109794"/>
                  <a:pt x="412955" y="127820"/>
                </a:cubicBezTo>
                <a:cubicBezTo>
                  <a:pt x="367071" y="145846"/>
                  <a:pt x="272026" y="185175"/>
                  <a:pt x="235974" y="216310"/>
                </a:cubicBezTo>
                <a:cubicBezTo>
                  <a:pt x="199922" y="247445"/>
                  <a:pt x="213032" y="288414"/>
                  <a:pt x="196645" y="314633"/>
                </a:cubicBezTo>
                <a:cubicBezTo>
                  <a:pt x="180258" y="340852"/>
                  <a:pt x="160594" y="365433"/>
                  <a:pt x="137652" y="373626"/>
                </a:cubicBezTo>
                <a:cubicBezTo>
                  <a:pt x="114710" y="381819"/>
                  <a:pt x="81936" y="376904"/>
                  <a:pt x="58994" y="363794"/>
                </a:cubicBezTo>
                <a:cubicBezTo>
                  <a:pt x="36052" y="350684"/>
                  <a:pt x="0" y="316271"/>
                  <a:pt x="0" y="294968"/>
                </a:cubicBezTo>
                <a:cubicBezTo>
                  <a:pt x="0" y="273665"/>
                  <a:pt x="44245" y="244168"/>
                  <a:pt x="78658" y="21631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0" name="Left Arrow 79"/>
          <p:cNvSpPr/>
          <p:nvPr/>
        </p:nvSpPr>
        <p:spPr>
          <a:xfrm>
            <a:off x="4145166" y="4140791"/>
            <a:ext cx="330306" cy="520777"/>
          </a:xfrm>
          <a:prstGeom prst="leftArrow">
            <a:avLst>
              <a:gd name="adj1" fmla="val 50000"/>
              <a:gd name="adj2" fmla="val 7157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1" name="Flowchart: Terminator 80"/>
          <p:cNvSpPr/>
          <p:nvPr/>
        </p:nvSpPr>
        <p:spPr>
          <a:xfrm>
            <a:off x="6121470" y="5411296"/>
            <a:ext cx="2422568" cy="50759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গলজ</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বস্তু</a:t>
            </a:r>
            <a:endParaRPr lang="en-SG"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61316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remove"/>
                                        <p:tgtEl>
                                          <p:spTgt spid="69"/>
                                        </p:tgtEl>
                                        <p:attrNameLst>
                                          <p:attrName>style.color</p:attrName>
                                        </p:attrNameLst>
                                      </p:cBhvr>
                                      <p:to>
                                        <a:schemeClr val="bg1"/>
                                      </p:to>
                                    </p:animClr>
                                    <p:animClr clrSpc="rgb" dir="cw">
                                      <p:cBhvr>
                                        <p:cTn id="7" dur="250" autoRev="1" fill="remove"/>
                                        <p:tgtEl>
                                          <p:spTgt spid="69"/>
                                        </p:tgtEl>
                                        <p:attrNameLst>
                                          <p:attrName>fillcolor</p:attrName>
                                        </p:attrNameLst>
                                      </p:cBhvr>
                                      <p:to>
                                        <a:schemeClr val="bg1"/>
                                      </p:to>
                                    </p:animClr>
                                    <p:set>
                                      <p:cBhvr>
                                        <p:cTn id="8" dur="250" autoRev="1" fill="remove"/>
                                        <p:tgtEl>
                                          <p:spTgt spid="69"/>
                                        </p:tgtEl>
                                        <p:attrNameLst>
                                          <p:attrName>fill.type</p:attrName>
                                        </p:attrNameLst>
                                      </p:cBhvr>
                                      <p:to>
                                        <p:strVal val="solid"/>
                                      </p:to>
                                    </p:set>
                                    <p:set>
                                      <p:cBhvr>
                                        <p:cTn id="9" dur="250" autoRev="1" fill="remove"/>
                                        <p:tgtEl>
                                          <p:spTgt spid="69"/>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10" restart="whenNotActive" fill="hold" evtFilter="cancelBubble" nodeType="interactiveSeq">
                <p:stCondLst>
                  <p:cond evt="onClick" delay="0">
                    <p:tgtEl>
                      <p:spTgt spid="62"/>
                    </p:tgtEl>
                  </p:cond>
                </p:stCondLst>
                <p:endSync evt="end" delay="0">
                  <p:rtn val="all"/>
                </p:endSync>
                <p:childTnLst>
                  <p:par>
                    <p:cTn id="11" fill="hold">
                      <p:stCondLst>
                        <p:cond delay="0"/>
                      </p:stCondLst>
                      <p:childTnLst>
                        <p:par>
                          <p:cTn id="12" fill="hold">
                            <p:stCondLst>
                              <p:cond delay="0"/>
                            </p:stCondLst>
                            <p:childTnLst>
                              <p:par>
                                <p:cTn id="13" presetID="27" presetClass="emph" presetSubtype="0" fill="hold" grpId="0" nodeType="clickEffect">
                                  <p:stCondLst>
                                    <p:cond delay="0"/>
                                  </p:stCondLst>
                                  <p:childTnLst>
                                    <p:animClr clrSpc="rgb" dir="cw">
                                      <p:cBhvr override="childStyle">
                                        <p:cTn id="14" dur="250" autoRev="1" fill="remove"/>
                                        <p:tgtEl>
                                          <p:spTgt spid="70"/>
                                        </p:tgtEl>
                                        <p:attrNameLst>
                                          <p:attrName>style.color</p:attrName>
                                        </p:attrNameLst>
                                      </p:cBhvr>
                                      <p:to>
                                        <a:schemeClr val="bg1"/>
                                      </p:to>
                                    </p:animClr>
                                    <p:animClr clrSpc="rgb" dir="cw">
                                      <p:cBhvr>
                                        <p:cTn id="15" dur="250" autoRev="1" fill="remove"/>
                                        <p:tgtEl>
                                          <p:spTgt spid="70"/>
                                        </p:tgtEl>
                                        <p:attrNameLst>
                                          <p:attrName>fillcolor</p:attrName>
                                        </p:attrNameLst>
                                      </p:cBhvr>
                                      <p:to>
                                        <a:schemeClr val="bg1"/>
                                      </p:to>
                                    </p:animClr>
                                    <p:set>
                                      <p:cBhvr>
                                        <p:cTn id="16" dur="250" autoRev="1" fill="remove"/>
                                        <p:tgtEl>
                                          <p:spTgt spid="70"/>
                                        </p:tgtEl>
                                        <p:attrNameLst>
                                          <p:attrName>fill.type</p:attrName>
                                        </p:attrNameLst>
                                      </p:cBhvr>
                                      <p:to>
                                        <p:strVal val="solid"/>
                                      </p:to>
                                    </p:set>
                                    <p:set>
                                      <p:cBhvr>
                                        <p:cTn id="17" dur="250" autoRev="1" fill="remove"/>
                                        <p:tgtEl>
                                          <p:spTgt spid="70"/>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18" restart="whenNotActive" fill="hold" evtFilter="cancelBubble" nodeType="interactiveSeq">
                <p:stCondLst>
                  <p:cond evt="onClick" delay="0">
                    <p:tgtEl>
                      <p:spTgt spid="68"/>
                    </p:tgtEl>
                  </p:cond>
                </p:stCondLst>
                <p:endSync evt="end" delay="0">
                  <p:rtn val="all"/>
                </p:endSync>
                <p:childTnLst>
                  <p:par>
                    <p:cTn id="19" fill="hold">
                      <p:stCondLst>
                        <p:cond delay="0"/>
                      </p:stCondLst>
                      <p:childTnLst>
                        <p:par>
                          <p:cTn id="20" fill="hold">
                            <p:stCondLst>
                              <p:cond delay="0"/>
                            </p:stCondLst>
                            <p:childTnLst>
                              <p:par>
                                <p:cTn id="21" presetID="27" presetClass="emph" presetSubtype="0" fill="hold" grpId="0" nodeType="clickEffect">
                                  <p:stCondLst>
                                    <p:cond delay="0"/>
                                  </p:stCondLst>
                                  <p:childTnLst>
                                    <p:animClr clrSpc="rgb" dir="cw">
                                      <p:cBhvr override="childStyle">
                                        <p:cTn id="22" dur="250" autoRev="1" fill="remove"/>
                                        <p:tgtEl>
                                          <p:spTgt spid="71"/>
                                        </p:tgtEl>
                                        <p:attrNameLst>
                                          <p:attrName>style.color</p:attrName>
                                        </p:attrNameLst>
                                      </p:cBhvr>
                                      <p:to>
                                        <a:schemeClr val="bg1"/>
                                      </p:to>
                                    </p:animClr>
                                    <p:animClr clrSpc="rgb" dir="cw">
                                      <p:cBhvr>
                                        <p:cTn id="23" dur="250" autoRev="1" fill="remove"/>
                                        <p:tgtEl>
                                          <p:spTgt spid="71"/>
                                        </p:tgtEl>
                                        <p:attrNameLst>
                                          <p:attrName>fillcolor</p:attrName>
                                        </p:attrNameLst>
                                      </p:cBhvr>
                                      <p:to>
                                        <a:schemeClr val="bg1"/>
                                      </p:to>
                                    </p:animClr>
                                    <p:set>
                                      <p:cBhvr>
                                        <p:cTn id="24" dur="250" autoRev="1" fill="remove"/>
                                        <p:tgtEl>
                                          <p:spTgt spid="71"/>
                                        </p:tgtEl>
                                        <p:attrNameLst>
                                          <p:attrName>fill.type</p:attrName>
                                        </p:attrNameLst>
                                      </p:cBhvr>
                                      <p:to>
                                        <p:strVal val="solid"/>
                                      </p:to>
                                    </p:set>
                                    <p:set>
                                      <p:cBhvr>
                                        <p:cTn id="25" dur="250" autoRev="1" fill="remove"/>
                                        <p:tgtEl>
                                          <p:spTgt spid="71"/>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26" restart="whenNotActive" fill="hold" evtFilter="cancelBubble" nodeType="interactiveSeq">
                <p:stCondLst>
                  <p:cond evt="onClick" delay="0">
                    <p:tgtEl>
                      <p:spTgt spid="63"/>
                    </p:tgtEl>
                  </p:cond>
                </p:stCondLst>
                <p:endSync evt="end" delay="0">
                  <p:rtn val="all"/>
                </p:endSync>
                <p:childTnLst>
                  <p:par>
                    <p:cTn id="27" fill="hold">
                      <p:stCondLst>
                        <p:cond delay="0"/>
                      </p:stCondLst>
                      <p:childTnLst>
                        <p:par>
                          <p:cTn id="28" fill="hold">
                            <p:stCondLst>
                              <p:cond delay="0"/>
                            </p:stCondLst>
                            <p:childTnLst>
                              <p:par>
                                <p:cTn id="29" presetID="27" presetClass="emph" presetSubtype="0" fill="hold" grpId="0" nodeType="clickEffect">
                                  <p:stCondLst>
                                    <p:cond delay="0"/>
                                  </p:stCondLst>
                                  <p:childTnLst>
                                    <p:animClr clrSpc="rgb" dir="cw">
                                      <p:cBhvr override="childStyle">
                                        <p:cTn id="30" dur="250" autoRev="1" fill="remove"/>
                                        <p:tgtEl>
                                          <p:spTgt spid="74"/>
                                        </p:tgtEl>
                                        <p:attrNameLst>
                                          <p:attrName>style.color</p:attrName>
                                        </p:attrNameLst>
                                      </p:cBhvr>
                                      <p:to>
                                        <a:schemeClr val="bg1"/>
                                      </p:to>
                                    </p:animClr>
                                    <p:animClr clrSpc="rgb" dir="cw">
                                      <p:cBhvr>
                                        <p:cTn id="31" dur="250" autoRev="1" fill="remove"/>
                                        <p:tgtEl>
                                          <p:spTgt spid="74"/>
                                        </p:tgtEl>
                                        <p:attrNameLst>
                                          <p:attrName>fillcolor</p:attrName>
                                        </p:attrNameLst>
                                      </p:cBhvr>
                                      <p:to>
                                        <a:schemeClr val="bg1"/>
                                      </p:to>
                                    </p:animClr>
                                    <p:set>
                                      <p:cBhvr>
                                        <p:cTn id="32" dur="250" autoRev="1" fill="remove"/>
                                        <p:tgtEl>
                                          <p:spTgt spid="74"/>
                                        </p:tgtEl>
                                        <p:attrNameLst>
                                          <p:attrName>fill.type</p:attrName>
                                        </p:attrNameLst>
                                      </p:cBhvr>
                                      <p:to>
                                        <p:strVal val="solid"/>
                                      </p:to>
                                    </p:set>
                                    <p:set>
                                      <p:cBhvr>
                                        <p:cTn id="33" dur="250" autoRev="1" fill="remove"/>
                                        <p:tgtEl>
                                          <p:spTgt spid="74"/>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4" restart="whenNotActive" fill="hold" evtFilter="cancelBubble" nodeType="interactiveSeq">
                <p:stCondLst>
                  <p:cond evt="onClick" delay="0">
                    <p:tgtEl>
                      <p:spTgt spid="65"/>
                    </p:tgtEl>
                  </p:cond>
                </p:stCondLst>
                <p:endSync evt="end" delay="0">
                  <p:rtn val="all"/>
                </p:endSync>
                <p:childTnLst>
                  <p:par>
                    <p:cTn id="35" fill="hold">
                      <p:stCondLst>
                        <p:cond delay="0"/>
                      </p:stCondLst>
                      <p:childTnLst>
                        <p:par>
                          <p:cTn id="36" fill="hold">
                            <p:stCondLst>
                              <p:cond delay="0"/>
                            </p:stCondLst>
                            <p:childTnLst>
                              <p:par>
                                <p:cTn id="37" presetID="27" presetClass="emph" presetSubtype="0" fill="hold" grpId="0" nodeType="clickEffect">
                                  <p:stCondLst>
                                    <p:cond delay="0"/>
                                  </p:stCondLst>
                                  <p:childTnLst>
                                    <p:animClr clrSpc="rgb" dir="cw">
                                      <p:cBhvr override="childStyle">
                                        <p:cTn id="38" dur="250" autoRev="1" fill="remove"/>
                                        <p:tgtEl>
                                          <p:spTgt spid="72"/>
                                        </p:tgtEl>
                                        <p:attrNameLst>
                                          <p:attrName>style.color</p:attrName>
                                        </p:attrNameLst>
                                      </p:cBhvr>
                                      <p:to>
                                        <a:schemeClr val="bg1"/>
                                      </p:to>
                                    </p:animClr>
                                    <p:animClr clrSpc="rgb" dir="cw">
                                      <p:cBhvr>
                                        <p:cTn id="39" dur="250" autoRev="1" fill="remove"/>
                                        <p:tgtEl>
                                          <p:spTgt spid="72"/>
                                        </p:tgtEl>
                                        <p:attrNameLst>
                                          <p:attrName>fillcolor</p:attrName>
                                        </p:attrNameLst>
                                      </p:cBhvr>
                                      <p:to>
                                        <a:schemeClr val="bg1"/>
                                      </p:to>
                                    </p:animClr>
                                    <p:set>
                                      <p:cBhvr>
                                        <p:cTn id="40" dur="250" autoRev="1" fill="remove"/>
                                        <p:tgtEl>
                                          <p:spTgt spid="72"/>
                                        </p:tgtEl>
                                        <p:attrNameLst>
                                          <p:attrName>fill.type</p:attrName>
                                        </p:attrNameLst>
                                      </p:cBhvr>
                                      <p:to>
                                        <p:strVal val="solid"/>
                                      </p:to>
                                    </p:set>
                                    <p:set>
                                      <p:cBhvr>
                                        <p:cTn id="41" dur="250" autoRev="1" fill="remove"/>
                                        <p:tgtEl>
                                          <p:spTgt spid="72"/>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42" restart="whenNotActive" fill="hold" evtFilter="cancelBubble" nodeType="interactiveSeq">
                <p:stCondLst>
                  <p:cond evt="onClick" delay="0">
                    <p:tgtEl>
                      <p:spTgt spid="64"/>
                    </p:tgtEl>
                  </p:cond>
                </p:stCondLst>
                <p:endSync evt="end" delay="0">
                  <p:rtn val="all"/>
                </p:endSync>
                <p:childTnLst>
                  <p:par>
                    <p:cTn id="43" fill="hold">
                      <p:stCondLst>
                        <p:cond delay="0"/>
                      </p:stCondLst>
                      <p:childTnLst>
                        <p:par>
                          <p:cTn id="44" fill="hold">
                            <p:stCondLst>
                              <p:cond delay="0"/>
                            </p:stCondLst>
                            <p:childTnLst>
                              <p:par>
                                <p:cTn id="45" presetID="27" presetClass="emph" presetSubtype="0" fill="hold" grpId="0" nodeType="clickEffect">
                                  <p:stCondLst>
                                    <p:cond delay="0"/>
                                  </p:stCondLst>
                                  <p:childTnLst>
                                    <p:animClr clrSpc="rgb" dir="cw">
                                      <p:cBhvr override="childStyle">
                                        <p:cTn id="46" dur="250" autoRev="1" fill="remove"/>
                                        <p:tgtEl>
                                          <p:spTgt spid="73"/>
                                        </p:tgtEl>
                                        <p:attrNameLst>
                                          <p:attrName>style.color</p:attrName>
                                        </p:attrNameLst>
                                      </p:cBhvr>
                                      <p:to>
                                        <a:schemeClr val="bg1"/>
                                      </p:to>
                                    </p:animClr>
                                    <p:animClr clrSpc="rgb" dir="cw">
                                      <p:cBhvr>
                                        <p:cTn id="47" dur="250" autoRev="1" fill="remove"/>
                                        <p:tgtEl>
                                          <p:spTgt spid="73"/>
                                        </p:tgtEl>
                                        <p:attrNameLst>
                                          <p:attrName>fillcolor</p:attrName>
                                        </p:attrNameLst>
                                      </p:cBhvr>
                                      <p:to>
                                        <a:schemeClr val="bg1"/>
                                      </p:to>
                                    </p:animClr>
                                    <p:set>
                                      <p:cBhvr>
                                        <p:cTn id="48" dur="250" autoRev="1" fill="remove"/>
                                        <p:tgtEl>
                                          <p:spTgt spid="73"/>
                                        </p:tgtEl>
                                        <p:attrNameLst>
                                          <p:attrName>fill.type</p:attrName>
                                        </p:attrNameLst>
                                      </p:cBhvr>
                                      <p:to>
                                        <p:strVal val="solid"/>
                                      </p:to>
                                    </p:set>
                                    <p:set>
                                      <p:cBhvr>
                                        <p:cTn id="49" dur="250" autoRev="1" fill="remove"/>
                                        <p:tgtEl>
                                          <p:spTgt spid="73"/>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50" restart="whenNotActive" fill="hold" evtFilter="cancelBubble" nodeType="interactiveSeq">
                <p:stCondLst>
                  <p:cond evt="onClick" delay="0">
                    <p:tgtEl>
                      <p:spTgt spid="66"/>
                    </p:tgtEl>
                  </p:cond>
                </p:stCondLst>
                <p:endSync evt="end" delay="0">
                  <p:rtn val="all"/>
                </p:endSync>
                <p:childTnLst>
                  <p:par>
                    <p:cTn id="51" fill="hold">
                      <p:stCondLst>
                        <p:cond delay="0"/>
                      </p:stCondLst>
                      <p:childTnLst>
                        <p:par>
                          <p:cTn id="52" fill="hold">
                            <p:stCondLst>
                              <p:cond delay="0"/>
                            </p:stCondLst>
                            <p:childTnLst>
                              <p:par>
                                <p:cTn id="53" presetID="27" presetClass="emph" presetSubtype="0" fill="hold" grpId="0" nodeType="clickEffect">
                                  <p:stCondLst>
                                    <p:cond delay="0"/>
                                  </p:stCondLst>
                                  <p:childTnLst>
                                    <p:animClr clrSpc="rgb" dir="cw">
                                      <p:cBhvr override="childStyle">
                                        <p:cTn id="54" dur="250" autoRev="1" fill="remove"/>
                                        <p:tgtEl>
                                          <p:spTgt spid="75"/>
                                        </p:tgtEl>
                                        <p:attrNameLst>
                                          <p:attrName>style.color</p:attrName>
                                        </p:attrNameLst>
                                      </p:cBhvr>
                                      <p:to>
                                        <a:schemeClr val="bg1"/>
                                      </p:to>
                                    </p:animClr>
                                    <p:animClr clrSpc="rgb" dir="cw">
                                      <p:cBhvr>
                                        <p:cTn id="55" dur="250" autoRev="1" fill="remove"/>
                                        <p:tgtEl>
                                          <p:spTgt spid="75"/>
                                        </p:tgtEl>
                                        <p:attrNameLst>
                                          <p:attrName>fillcolor</p:attrName>
                                        </p:attrNameLst>
                                      </p:cBhvr>
                                      <p:to>
                                        <a:schemeClr val="bg1"/>
                                      </p:to>
                                    </p:animClr>
                                    <p:set>
                                      <p:cBhvr>
                                        <p:cTn id="56" dur="250" autoRev="1" fill="remove"/>
                                        <p:tgtEl>
                                          <p:spTgt spid="75"/>
                                        </p:tgtEl>
                                        <p:attrNameLst>
                                          <p:attrName>fill.type</p:attrName>
                                        </p:attrNameLst>
                                      </p:cBhvr>
                                      <p:to>
                                        <p:strVal val="solid"/>
                                      </p:to>
                                    </p:set>
                                    <p:set>
                                      <p:cBhvr>
                                        <p:cTn id="57" dur="250" autoRev="1" fill="remove"/>
                                        <p:tgtEl>
                                          <p:spTgt spid="75"/>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8" restart="whenNotActive" fill="hold" evtFilter="cancelBubble" nodeType="interactiveSeq">
                <p:stCondLst>
                  <p:cond evt="onClick" delay="0">
                    <p:tgtEl>
                      <p:spTgt spid="81"/>
                    </p:tgtEl>
                  </p:cond>
                </p:stCondLst>
                <p:endSync evt="end" delay="0">
                  <p:rtn val="all"/>
                </p:endSync>
                <p:childTnLst>
                  <p:par>
                    <p:cTn id="59" fill="hold">
                      <p:stCondLst>
                        <p:cond delay="0"/>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wipe(down)">
                                      <p:cBhvr>
                                        <p:cTn id="63" dur="500"/>
                                        <p:tgtEl>
                                          <p:spTgt spid="80"/>
                                        </p:tgtEl>
                                      </p:cBhvr>
                                    </p:animEffect>
                                  </p:childTnLst>
                                </p:cTn>
                              </p:par>
                            </p:childTnLst>
                          </p:cTn>
                        </p:par>
                      </p:childTnLst>
                    </p:cTn>
                  </p:par>
                </p:childTnLst>
              </p:cTn>
              <p:nextCondLst>
                <p:cond evt="onClick" delay="0">
                  <p:tgtEl>
                    <p:spTgt spid="81"/>
                  </p:tgtEl>
                </p:cond>
              </p:nextCondLst>
            </p:seq>
          </p:childTnLst>
        </p:cTn>
      </p:par>
    </p:tnLst>
    <p:bldLst>
      <p:bldP spid="69" grpId="0" animBg="1"/>
      <p:bldP spid="70" grpId="0" animBg="1"/>
      <p:bldP spid="71" grpId="0" animBg="1"/>
      <p:bldP spid="72" grpId="0" animBg="1"/>
      <p:bldP spid="73" grpId="0" animBg="1"/>
      <p:bldP spid="74" grpId="0" animBg="1"/>
      <p:bldP spid="75" grpId="0" animBg="1"/>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477</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24</cp:revision>
  <dcterms:created xsi:type="dcterms:W3CDTF">2020-07-09T17:19:30Z</dcterms:created>
  <dcterms:modified xsi:type="dcterms:W3CDTF">2020-07-10T15:18:22Z</dcterms:modified>
</cp:coreProperties>
</file>