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7" r:id="rId1"/>
  </p:sldMasterIdLst>
  <p:sldIdLst>
    <p:sldId id="256" r:id="rId2"/>
    <p:sldId id="258" r:id="rId3"/>
    <p:sldId id="278" r:id="rId4"/>
    <p:sldId id="261" r:id="rId5"/>
    <p:sldId id="279" r:id="rId6"/>
    <p:sldId id="263" r:id="rId7"/>
    <p:sldId id="269" r:id="rId8"/>
    <p:sldId id="266" r:id="rId9"/>
    <p:sldId id="268" r:id="rId10"/>
    <p:sldId id="267" r:id="rId11"/>
    <p:sldId id="265" r:id="rId12"/>
    <p:sldId id="270" r:id="rId13"/>
    <p:sldId id="274" r:id="rId14"/>
    <p:sldId id="277" r:id="rId15"/>
    <p:sldId id="272" r:id="rId16"/>
    <p:sldId id="275" r:id="rId17"/>
    <p:sldId id="27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E8E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2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9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3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2D77342-E441-45E7-8F0B-B01096637D8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F8A581C-42D4-4F48-BDD4-CE14B29A3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3F11B-78EC-49A9-BCB7-F224DEB3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" y="84404"/>
            <a:ext cx="11957537" cy="66751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97DE3F-7E39-462F-B39B-354A2979E5BB}"/>
              </a:ext>
            </a:extLst>
          </p:cNvPr>
          <p:cNvSpPr txBox="1"/>
          <p:nvPr/>
        </p:nvSpPr>
        <p:spPr>
          <a:xfrm>
            <a:off x="815926" y="604911"/>
            <a:ext cx="8707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91882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B11D33-02D3-401F-BFE2-5900A5A5E71E}"/>
              </a:ext>
            </a:extLst>
          </p:cNvPr>
          <p:cNvSpPr txBox="1"/>
          <p:nvPr/>
        </p:nvSpPr>
        <p:spPr>
          <a:xfrm>
            <a:off x="506438" y="1125415"/>
            <a:ext cx="244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Waterfall =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17D998-25F0-4D2B-B3E5-34039F88BA3D}"/>
              </a:ext>
            </a:extLst>
          </p:cNvPr>
          <p:cNvSpPr/>
          <p:nvPr/>
        </p:nvSpPr>
        <p:spPr>
          <a:xfrm>
            <a:off x="2813539" y="703385"/>
            <a:ext cx="3671667" cy="214141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F61F3-0746-418C-9FE0-0D48954EACF6}"/>
              </a:ext>
            </a:extLst>
          </p:cNvPr>
          <p:cNvSpPr txBox="1"/>
          <p:nvPr/>
        </p:nvSpPr>
        <p:spPr>
          <a:xfrm>
            <a:off x="6977576" y="892197"/>
            <a:ext cx="4895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Stream flowing down a hill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3B2EF-E802-42A9-AB89-F9F7EC91731B}"/>
              </a:ext>
            </a:extLst>
          </p:cNvPr>
          <p:cNvSpPr txBox="1"/>
          <p:nvPr/>
        </p:nvSpPr>
        <p:spPr>
          <a:xfrm>
            <a:off x="309489" y="4375052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 =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26E9E6-0117-456F-9304-DD86962CC794}"/>
              </a:ext>
            </a:extLst>
          </p:cNvPr>
          <p:cNvSpPr/>
          <p:nvPr/>
        </p:nvSpPr>
        <p:spPr>
          <a:xfrm>
            <a:off x="2686538" y="3761837"/>
            <a:ext cx="3671667" cy="214141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FE1F9-0F80-4563-B8F3-67A637F7D5A4}"/>
              </a:ext>
            </a:extLst>
          </p:cNvPr>
          <p:cNvSpPr txBox="1"/>
          <p:nvPr/>
        </p:nvSpPr>
        <p:spPr>
          <a:xfrm>
            <a:off x="6766560" y="3798277"/>
            <a:ext cx="5106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 piece of land completely surrounding by water</a:t>
            </a:r>
          </a:p>
        </p:txBody>
      </p:sp>
    </p:spTree>
    <p:extLst>
      <p:ext uri="{BB962C8B-B14F-4D97-AF65-F5344CB8AC3E}">
        <p14:creationId xmlns:p14="http://schemas.microsoft.com/office/powerpoint/2010/main" val="37674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85908-019A-425B-AF4D-5F84C1AF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09435"/>
            <a:ext cx="11303000" cy="49601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BEB30F-5C0C-4C38-88EA-665B65F2FFE9}"/>
              </a:ext>
            </a:extLst>
          </p:cNvPr>
          <p:cNvSpPr/>
          <p:nvPr/>
        </p:nvSpPr>
        <p:spPr>
          <a:xfrm>
            <a:off x="1092591" y="288389"/>
            <a:ext cx="10006818" cy="825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</p:spTree>
    <p:extLst>
      <p:ext uri="{BB962C8B-B14F-4D97-AF65-F5344CB8AC3E}">
        <p14:creationId xmlns:p14="http://schemas.microsoft.com/office/powerpoint/2010/main" val="32924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95903D-7457-4DFC-9EAA-A7F4352BB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2" y="381488"/>
            <a:ext cx="11517996" cy="60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>
            <a:extLst>
              <a:ext uri="{FF2B5EF4-FFF2-40B4-BE49-F238E27FC236}">
                <a16:creationId xmlns:a16="http://schemas.microsoft.com/office/drawing/2014/main" id="{FB7DEC93-A0E9-47AC-952B-C6D53258CAE5}"/>
              </a:ext>
            </a:extLst>
          </p:cNvPr>
          <p:cNvSpPr/>
          <p:nvPr/>
        </p:nvSpPr>
        <p:spPr>
          <a:xfrm>
            <a:off x="2692848" y="277948"/>
            <a:ext cx="6442423" cy="11394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Student’s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71F88-036B-4E13-BC82-60AF46965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4622" r="1687" b="5428"/>
          <a:stretch/>
        </p:blipFill>
        <p:spPr>
          <a:xfrm>
            <a:off x="632890" y="2087868"/>
            <a:ext cx="4819657" cy="31258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92E285-6C04-4977-A389-AC8391DDEEC4}"/>
              </a:ext>
            </a:extLst>
          </p:cNvPr>
          <p:cNvSpPr/>
          <p:nvPr/>
        </p:nvSpPr>
        <p:spPr>
          <a:xfrm>
            <a:off x="5914060" y="2250391"/>
            <a:ext cx="564505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students read the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dialogue.They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act like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Andy</a:t>
            </a:r>
          </a:p>
        </p:txBody>
      </p:sp>
    </p:spTree>
    <p:extLst>
      <p:ext uri="{BB962C8B-B14F-4D97-AF65-F5344CB8AC3E}">
        <p14:creationId xmlns:p14="http://schemas.microsoft.com/office/powerpoint/2010/main" val="35726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033041EE-CC7C-4113-BAC1-662D762F555C}"/>
              </a:ext>
            </a:extLst>
          </p:cNvPr>
          <p:cNvSpPr/>
          <p:nvPr/>
        </p:nvSpPr>
        <p:spPr>
          <a:xfrm>
            <a:off x="2795368" y="126612"/>
            <a:ext cx="6350000" cy="1504462"/>
          </a:xfrm>
          <a:prstGeom prst="wave">
            <a:avLst>
              <a:gd name="adj1" fmla="val 12500"/>
              <a:gd name="adj2" fmla="val 1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3DAB2-5D4A-40D8-AF2B-7B89AE612767}"/>
              </a:ext>
            </a:extLst>
          </p:cNvPr>
          <p:cNvSpPr txBox="1"/>
          <p:nvPr/>
        </p:nvSpPr>
        <p:spPr>
          <a:xfrm>
            <a:off x="252632" y="2503419"/>
            <a:ext cx="718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Two students make a conversation like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Andy.They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some words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Sundarbans,Paharpur,Rangamati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instead of Cox’s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Bazar,Sreemangal,Saint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Martin</a:t>
            </a:r>
          </a:p>
        </p:txBody>
      </p:sp>
      <p:pic>
        <p:nvPicPr>
          <p:cNvPr id="4" name="Picture 3" descr="hqdefault45.jpg">
            <a:extLst>
              <a:ext uri="{FF2B5EF4-FFF2-40B4-BE49-F238E27FC236}">
                <a16:creationId xmlns:a16="http://schemas.microsoft.com/office/drawing/2014/main" id="{13CE61F1-BCFD-4D1F-847F-F210CC4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49" t="12222" r="13559" b="14444"/>
          <a:stretch>
            <a:fillRect/>
          </a:stretch>
        </p:blipFill>
        <p:spPr>
          <a:xfrm>
            <a:off x="7836310" y="2037427"/>
            <a:ext cx="3882078" cy="334093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613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2D8ADC2-0FBE-4D4F-8224-BA813CB68B24}"/>
              </a:ext>
            </a:extLst>
          </p:cNvPr>
          <p:cNvSpPr txBox="1">
            <a:spLocks/>
          </p:cNvSpPr>
          <p:nvPr/>
        </p:nvSpPr>
        <p:spPr>
          <a:xfrm>
            <a:off x="88900" y="450165"/>
            <a:ext cx="11896773" cy="661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“True” for correct statement or “False” for wrong one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872F6-D754-4732-82D5-13A1C73AE7F9}"/>
              </a:ext>
            </a:extLst>
          </p:cNvPr>
          <p:cNvSpPr txBox="1"/>
          <p:nvPr/>
        </p:nvSpPr>
        <p:spPr>
          <a:xfrm>
            <a:off x="370449" y="1856935"/>
            <a:ext cx="11451102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Andy visited Cox’s Bazar last year.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 is the most commercial place of Bangladesh.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tea gardens.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Waterfalls are found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Madhobkundu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Martin’s is a special place.</a:t>
            </a:r>
          </a:p>
        </p:txBody>
      </p:sp>
    </p:spTree>
    <p:extLst>
      <p:ext uri="{BB962C8B-B14F-4D97-AF65-F5344CB8AC3E}">
        <p14:creationId xmlns:p14="http://schemas.microsoft.com/office/powerpoint/2010/main" val="42744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CB542B-CE46-418A-8DA5-02AD1C24CB6F}"/>
              </a:ext>
            </a:extLst>
          </p:cNvPr>
          <p:cNvSpPr txBox="1"/>
          <p:nvPr/>
        </p:nvSpPr>
        <p:spPr>
          <a:xfrm>
            <a:off x="642425" y="2129050"/>
            <a:ext cx="10564837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answers of the questions: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9F410-117C-44F5-A867-BEE71C3A79BE}"/>
              </a:ext>
            </a:extLst>
          </p:cNvPr>
          <p:cNvSpPr txBox="1"/>
          <p:nvPr/>
        </p:nvSpPr>
        <p:spPr>
          <a:xfrm>
            <a:off x="642425" y="2996418"/>
            <a:ext cx="10775852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tourist in the text?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tourist spots in Bangladesh?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most popular tourist spot in Bangladesh?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famous for?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72FA540-90EA-427C-B4FD-4E30C84B1CBC}"/>
              </a:ext>
            </a:extLst>
          </p:cNvPr>
          <p:cNvSpPr/>
          <p:nvPr/>
        </p:nvSpPr>
        <p:spPr>
          <a:xfrm>
            <a:off x="3549747" y="146051"/>
            <a:ext cx="4881489" cy="1842868"/>
          </a:xfrm>
          <a:prstGeom prst="cloud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1933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9E4172-99DE-4771-A7E3-59A74406F49E}"/>
              </a:ext>
            </a:extLst>
          </p:cNvPr>
          <p:cNvSpPr txBox="1"/>
          <p:nvPr/>
        </p:nvSpPr>
        <p:spPr>
          <a:xfrm>
            <a:off x="334401" y="2892463"/>
            <a:ext cx="7008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‘ Tourist spots in Bangladesh’. You have to write it at least 5 sentences.</a:t>
            </a: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95CB5D25-A199-4B12-BA8D-FEA902864367}"/>
              </a:ext>
            </a:extLst>
          </p:cNvPr>
          <p:cNvSpPr/>
          <p:nvPr/>
        </p:nvSpPr>
        <p:spPr>
          <a:xfrm>
            <a:off x="4023360" y="336551"/>
            <a:ext cx="4557932" cy="1829877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45ED8-B052-4C86-B4D1-1580178D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2836193"/>
            <a:ext cx="4557931" cy="2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33A188-8FA6-4FE0-B45E-4240214E8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2EE56-4116-4A8A-AC8D-63DC8D03A893}"/>
              </a:ext>
            </a:extLst>
          </p:cNvPr>
          <p:cNvSpPr txBox="1"/>
          <p:nvPr/>
        </p:nvSpPr>
        <p:spPr>
          <a:xfrm>
            <a:off x="745587" y="1659988"/>
            <a:ext cx="5416062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296711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100000">
              <a:srgbClr val="7030A0"/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B1E3E-67CC-43B3-91D3-F12E551CC2D6}"/>
              </a:ext>
            </a:extLst>
          </p:cNvPr>
          <p:cNvSpPr txBox="1"/>
          <p:nvPr/>
        </p:nvSpPr>
        <p:spPr>
          <a:xfrm>
            <a:off x="2813538" y="337624"/>
            <a:ext cx="6049107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A84539-CFBA-473B-9A87-095A0A86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83" y="2177523"/>
            <a:ext cx="2628316" cy="3464094"/>
          </a:xfrm>
          <a:prstGeom prst="rect">
            <a:avLst/>
          </a:prstGeom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B2F19-9042-422A-9396-43F9CD07932F}"/>
              </a:ext>
            </a:extLst>
          </p:cNvPr>
          <p:cNvSpPr txBox="1"/>
          <p:nvPr/>
        </p:nvSpPr>
        <p:spPr>
          <a:xfrm>
            <a:off x="473604" y="1948298"/>
            <a:ext cx="72917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Shahjahan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Khan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Assis: Teacher</a:t>
            </a:r>
          </a:p>
          <a:p>
            <a:pPr>
              <a:lnSpc>
                <a:spcPct val="200000"/>
              </a:lnSpc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Kajihati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Paleha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Govt. Primary School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Mohangonj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Netrakona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7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100000">
              <a:srgbClr val="7030A0"/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7EEBFB7D-D010-4F97-A822-A829093E1A78}"/>
              </a:ext>
            </a:extLst>
          </p:cNvPr>
          <p:cNvSpPr/>
          <p:nvPr/>
        </p:nvSpPr>
        <p:spPr>
          <a:xfrm rot="16200000">
            <a:off x="403860" y="2253762"/>
            <a:ext cx="4437016" cy="4068076"/>
          </a:xfrm>
          <a:prstGeom prst="flowChartDelay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051E2-853D-4AC4-94CD-8112612B4FA1}"/>
              </a:ext>
            </a:extLst>
          </p:cNvPr>
          <p:cNvSpPr txBox="1"/>
          <p:nvPr/>
        </p:nvSpPr>
        <p:spPr>
          <a:xfrm>
            <a:off x="375465" y="3299579"/>
            <a:ext cx="47357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EFT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12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far is Saint Martin’s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FF5B8-02E3-40CD-B22F-2A586857E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14737" r="9766" b="12748"/>
          <a:stretch/>
        </p:blipFill>
        <p:spPr>
          <a:xfrm>
            <a:off x="5213234" y="2548134"/>
            <a:ext cx="3072639" cy="3866434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E4F1EC5A-8761-4666-AC9E-AA9F0D2F27D0}"/>
              </a:ext>
            </a:extLst>
          </p:cNvPr>
          <p:cNvSpPr/>
          <p:nvPr/>
        </p:nvSpPr>
        <p:spPr>
          <a:xfrm>
            <a:off x="3734970" y="161099"/>
            <a:ext cx="4644682" cy="1743185"/>
          </a:xfrm>
          <a:prstGeom prst="flowChartMagneticDisk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Inrtoduction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57F7B9-BDF2-43B6-9AF0-2457C3576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8" y="2548134"/>
            <a:ext cx="3072639" cy="38984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921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39214A-FBD2-435D-80DE-045D06E7EDDD}"/>
              </a:ext>
            </a:extLst>
          </p:cNvPr>
          <p:cNvSpPr txBox="1"/>
          <p:nvPr/>
        </p:nvSpPr>
        <p:spPr>
          <a:xfrm>
            <a:off x="2289516" y="413210"/>
            <a:ext cx="799396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2A8F2-C536-4550-9DC2-29C40B43A374}"/>
              </a:ext>
            </a:extLst>
          </p:cNvPr>
          <p:cNvSpPr/>
          <p:nvPr/>
        </p:nvSpPr>
        <p:spPr>
          <a:xfrm>
            <a:off x="432580" y="1757790"/>
            <a:ext cx="5853919" cy="906364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will be able to-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C3BF3-D2CA-4459-8426-A5B8C76B2C8D}"/>
              </a:ext>
            </a:extLst>
          </p:cNvPr>
          <p:cNvSpPr txBox="1"/>
          <p:nvPr/>
        </p:nvSpPr>
        <p:spPr>
          <a:xfrm>
            <a:off x="160228" y="3269734"/>
            <a:ext cx="11871543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1.3.1- Recognize which words in a sentence are stressed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1.1.1- Say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 and                   		stress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6.2.1- Talk about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people,objects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events on appropriate topics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1.5.1- Read the text with correct pronunciation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9.1.1- Take dictation of short and simple paragraph</a:t>
            </a:r>
          </a:p>
        </p:txBody>
      </p:sp>
    </p:spTree>
    <p:extLst>
      <p:ext uri="{BB962C8B-B14F-4D97-AF65-F5344CB8AC3E}">
        <p14:creationId xmlns:p14="http://schemas.microsoft.com/office/powerpoint/2010/main" val="13030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000">
              <a:srgbClr val="0070C0"/>
            </a:gs>
            <a:gs pos="100000">
              <a:schemeClr val="bg2">
                <a:tint val="100000"/>
                <a:shade val="73000"/>
                <a:satMod val="155000"/>
              </a:schemeClr>
            </a:gs>
            <a:gs pos="15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D2DF97C-2BF1-486C-986E-B5CE790FBFE1}"/>
              </a:ext>
            </a:extLst>
          </p:cNvPr>
          <p:cNvSpPr/>
          <p:nvPr/>
        </p:nvSpPr>
        <p:spPr>
          <a:xfrm>
            <a:off x="3106615" y="590844"/>
            <a:ext cx="5978769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3C6A860-8532-4614-B42E-736A71C79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9694"/>
              </p:ext>
            </p:extLst>
          </p:nvPr>
        </p:nvGraphicFramePr>
        <p:xfrm>
          <a:off x="5227442" y="4438357"/>
          <a:ext cx="1530350" cy="77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936360" imgH="437760" progId="Package">
                  <p:embed/>
                </p:oleObj>
              </mc:Choice>
              <mc:Fallback>
                <p:oleObj name="Packager Shell Object" showAsIcon="1" r:id="rId3" imgW="936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7442" y="4438357"/>
                        <a:ext cx="1530350" cy="776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5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F61DFC-2A1E-467E-8E8D-FDACBFE9AD8E}"/>
              </a:ext>
            </a:extLst>
          </p:cNvPr>
          <p:cNvSpPr txBox="1"/>
          <p:nvPr/>
        </p:nvSpPr>
        <p:spPr>
          <a:xfrm>
            <a:off x="3010485" y="351694"/>
            <a:ext cx="6443003" cy="769441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F8F9F6-B549-42C9-93AD-0A1FFB9AA897}"/>
              </a:ext>
            </a:extLst>
          </p:cNvPr>
          <p:cNvSpPr/>
          <p:nvPr/>
        </p:nvSpPr>
        <p:spPr>
          <a:xfrm>
            <a:off x="407965" y="2011680"/>
            <a:ext cx="5256745" cy="419217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B59C32-1444-4976-9F60-0C5EFCAC7AD1}"/>
              </a:ext>
            </a:extLst>
          </p:cNvPr>
          <p:cNvSpPr/>
          <p:nvPr/>
        </p:nvSpPr>
        <p:spPr>
          <a:xfrm>
            <a:off x="6527290" y="2011680"/>
            <a:ext cx="5256745" cy="419217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3BD43-F92C-4918-AA0F-08CBB79F6B74}"/>
              </a:ext>
            </a:extLst>
          </p:cNvPr>
          <p:cNvSpPr/>
          <p:nvPr/>
        </p:nvSpPr>
        <p:spPr>
          <a:xfrm>
            <a:off x="317395" y="179365"/>
            <a:ext cx="5516013" cy="301400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4A69BF-4816-4E2D-BE2E-927A021E41EB}"/>
              </a:ext>
            </a:extLst>
          </p:cNvPr>
          <p:cNvSpPr/>
          <p:nvPr/>
        </p:nvSpPr>
        <p:spPr>
          <a:xfrm>
            <a:off x="6372662" y="179365"/>
            <a:ext cx="5434820" cy="3014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95D6B3-69AD-4063-AD27-37638FA62B60}"/>
              </a:ext>
            </a:extLst>
          </p:cNvPr>
          <p:cNvSpPr/>
          <p:nvPr/>
        </p:nvSpPr>
        <p:spPr>
          <a:xfrm>
            <a:off x="6291469" y="3608364"/>
            <a:ext cx="5516013" cy="301400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7F6C1-6B6E-489C-82A3-674D6A2639AD}"/>
              </a:ext>
            </a:extLst>
          </p:cNvPr>
          <p:cNvSpPr/>
          <p:nvPr/>
        </p:nvSpPr>
        <p:spPr>
          <a:xfrm>
            <a:off x="242369" y="3608364"/>
            <a:ext cx="5516013" cy="301400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8A119-66EE-4BFB-8A87-5208C386AFAF}"/>
              </a:ext>
            </a:extLst>
          </p:cNvPr>
          <p:cNvSpPr txBox="1"/>
          <p:nvPr/>
        </p:nvSpPr>
        <p:spPr>
          <a:xfrm>
            <a:off x="2346960" y="530070"/>
            <a:ext cx="74980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E456B-F0D5-4D10-AA0F-2FF395C2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1768812"/>
            <a:ext cx="9359704" cy="3756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49356-2645-4A20-966A-EFF3000E9F83}"/>
              </a:ext>
            </a:extLst>
          </p:cNvPr>
          <p:cNvSpPr txBox="1"/>
          <p:nvPr/>
        </p:nvSpPr>
        <p:spPr>
          <a:xfrm>
            <a:off x="1195752" y="5739618"/>
            <a:ext cx="9359705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 is Saint Martin’s?</a:t>
            </a:r>
          </a:p>
        </p:txBody>
      </p:sp>
    </p:spTree>
    <p:extLst>
      <p:ext uri="{BB962C8B-B14F-4D97-AF65-F5344CB8AC3E}">
        <p14:creationId xmlns:p14="http://schemas.microsoft.com/office/powerpoint/2010/main" val="14853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2">
                <a:tint val="90000"/>
                <a:shade val="92000"/>
                <a:satMod val="160000"/>
              </a:schemeClr>
            </a:gs>
            <a:gs pos="76000">
              <a:schemeClr val="bg2">
                <a:tint val="100000"/>
                <a:shade val="73000"/>
                <a:satMod val="155000"/>
              </a:schemeClr>
            </a:gs>
            <a:gs pos="1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276C21-195E-49D1-B1F3-F893C8089FDA}"/>
              </a:ext>
            </a:extLst>
          </p:cNvPr>
          <p:cNvSpPr txBox="1"/>
          <p:nvPr/>
        </p:nvSpPr>
        <p:spPr>
          <a:xfrm>
            <a:off x="731520" y="221090"/>
            <a:ext cx="101709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words with their meaning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6330B-C85F-4C81-B5A3-397543DF5329}"/>
              </a:ext>
            </a:extLst>
          </p:cNvPr>
          <p:cNvSpPr txBox="1"/>
          <p:nvPr/>
        </p:nvSpPr>
        <p:spPr>
          <a:xfrm>
            <a:off x="407964" y="1758462"/>
            <a:ext cx="21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Beach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360EC-2935-41F3-AC50-22D04077F7EA}"/>
              </a:ext>
            </a:extLst>
          </p:cNvPr>
          <p:cNvSpPr txBox="1"/>
          <p:nvPr/>
        </p:nvSpPr>
        <p:spPr>
          <a:xfrm>
            <a:off x="6540500" y="2112405"/>
            <a:ext cx="544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Sandy shore of the 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9761D-6D4F-44E4-95DD-195828F347CD}"/>
              </a:ext>
            </a:extLst>
          </p:cNvPr>
          <p:cNvSpPr txBox="1"/>
          <p:nvPr/>
        </p:nvSpPr>
        <p:spPr>
          <a:xfrm>
            <a:off x="407964" y="4520372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</a:t>
            </a:r>
            <a:r>
              <a:rPr lang="en-US" sz="3600" dirty="0"/>
              <a:t>t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16B34-7864-4300-AB8F-DD294D26612A}"/>
              </a:ext>
            </a:extLst>
          </p:cNvPr>
          <p:cNvSpPr txBox="1"/>
          <p:nvPr/>
        </p:nvSpPr>
        <p:spPr>
          <a:xfrm>
            <a:off x="6443002" y="4332849"/>
            <a:ext cx="533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 person who visits a 	place for pleasure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CFA8D5-16DD-424B-8A3A-662AF356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3850833"/>
            <a:ext cx="3437206" cy="19854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2A75A8-8DF0-4D22-B418-B7EF3CB04458}"/>
              </a:ext>
            </a:extLst>
          </p:cNvPr>
          <p:cNvSpPr/>
          <p:nvPr/>
        </p:nvSpPr>
        <p:spPr>
          <a:xfrm>
            <a:off x="2658794" y="1410992"/>
            <a:ext cx="3437206" cy="19854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6" animBg="1"/>
      <p:bldP spid="5" grpId="0"/>
      <p:bldP spid="7" grpId="0"/>
      <p:bldP spid="9" grpId="0"/>
      <p:bldP spid="11" grpId="0"/>
      <p:bldP spid="16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290</TotalTime>
  <Words>319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Gill Sans MT</vt:lpstr>
      <vt:lpstr>NikoshBAN</vt:lpstr>
      <vt:lpstr>Times New Roman</vt:lpstr>
      <vt:lpstr>Wingdings</vt:lpstr>
      <vt:lpstr>Parcel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77</cp:revision>
  <dcterms:created xsi:type="dcterms:W3CDTF">2020-07-07T18:15:43Z</dcterms:created>
  <dcterms:modified xsi:type="dcterms:W3CDTF">2020-07-10T05:32:14Z</dcterms:modified>
</cp:coreProperties>
</file>