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মাঝারি শৈলী 2 - প্রস্বন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শিরোনাম এবং বিষয়বস্ত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n-BD" dirty="0"/>
              <a:t>প্রধান শিরোনাম শৈলী সম্পাদনা করতে ক্লিক করুন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bn-BD" dirty="0"/>
              <a:t>মাস্টার পাঠ্য শৈলীগুলো</a:t>
            </a:r>
          </a:p>
          <a:p>
            <a:pPr lvl="1"/>
            <a:r>
              <a:rPr lang="bn-BD" dirty="0"/>
              <a:t>দ্বিতীয় স্তর</a:t>
            </a:r>
          </a:p>
          <a:p>
            <a:pPr lvl="2"/>
            <a:r>
              <a:rPr lang="bn-BD" dirty="0"/>
              <a:t>তৃতীয় স্তর</a:t>
            </a:r>
          </a:p>
          <a:p>
            <a:pPr lvl="3"/>
            <a:r>
              <a:rPr lang="bn-BD" dirty="0"/>
              <a:t>চতুর্থ স্তর</a:t>
            </a:r>
          </a:p>
          <a:p>
            <a:pPr lvl="4"/>
            <a:r>
              <a:rPr lang="bn-BD" dirty="0"/>
              <a:t>পঞ্চম স্তর সম্পাদনা করতে ক্লিক করুন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bn-BD" dirty="0"/>
              <a:t>প্রধান শিরোনাম শৈলী সম্পাদনা করতে ক্লিক করুন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n-BD" dirty="0"/>
              <a:t>মাস্টার পাঠ্য শৈলীগুলো</a:t>
            </a:r>
          </a:p>
          <a:p>
            <a:pPr lvl="1"/>
            <a:r>
              <a:rPr lang="bn-BD" dirty="0"/>
              <a:t>দ্বিতীয় স্তর</a:t>
            </a:r>
          </a:p>
          <a:p>
            <a:pPr lvl="2"/>
            <a:r>
              <a:rPr lang="bn-BD" dirty="0"/>
              <a:t>তৃতীয় স্তর</a:t>
            </a:r>
          </a:p>
          <a:p>
            <a:pPr lvl="3"/>
            <a:r>
              <a:rPr lang="bn-BD" dirty="0"/>
              <a:t>চতুর্থ স্তর</a:t>
            </a:r>
          </a:p>
          <a:p>
            <a:pPr lvl="4"/>
            <a:r>
              <a:rPr lang="bn-BD" dirty="0"/>
              <a:t>পঞ্চম স্তর সম্পাদনা করতে ক্লিক করুন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শিরোনাম 1">
            <a:extLst>
              <a:ext uri="{FF2B5EF4-FFF2-40B4-BE49-F238E27FC236}">
                <a16:creationId xmlns:a16="http://schemas.microsoft.com/office/drawing/2014/main" id="{98B81724-4F48-3D49-82A3-4096B594E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8728" y="792403"/>
            <a:ext cx="6328199" cy="4598940"/>
          </a:xfrm>
        </p:spPr>
        <p:txBody>
          <a:bodyPr>
            <a:noAutofit/>
          </a:bodyPr>
          <a:lstStyle/>
          <a:p>
            <a:pPr algn="l"/>
            <a:r>
              <a:rPr lang="bn-BD" b="1">
                <a:solidFill>
                  <a:schemeClr val="tx1"/>
                </a:solidFill>
                <a:latin typeface="+mn-lt"/>
              </a:rPr>
              <a:t>Shamsur Rahman, Assistant teacher,</a:t>
            </a:r>
            <a:br>
              <a:rPr lang="bn-BD" b="1">
                <a:solidFill>
                  <a:schemeClr val="tx1"/>
                </a:solidFill>
                <a:latin typeface="+mn-lt"/>
              </a:rPr>
            </a:br>
            <a:r>
              <a:rPr lang="bn-BD" b="1">
                <a:solidFill>
                  <a:schemeClr val="tx1"/>
                </a:solidFill>
                <a:latin typeface="+mn-lt"/>
              </a:rPr>
              <a:t>M M Dakhil Madrasa,</a:t>
            </a:r>
            <a:br>
              <a:rPr lang="bn-BD" b="1">
                <a:solidFill>
                  <a:schemeClr val="tx1"/>
                </a:solidFill>
                <a:latin typeface="+mn-lt"/>
              </a:rPr>
            </a:br>
            <a:r>
              <a:rPr lang="bn-BD" b="1">
                <a:solidFill>
                  <a:schemeClr val="tx1"/>
                </a:solidFill>
                <a:latin typeface="+mn-lt"/>
              </a:rPr>
              <a:t>Sakhipur, Tangail.</a:t>
            </a:r>
          </a:p>
        </p:txBody>
      </p:sp>
      <p:sp>
        <p:nvSpPr>
          <p:cNvPr id="7" name="পাঠ-বাক্স 6">
            <a:extLst>
              <a:ext uri="{FF2B5EF4-FFF2-40B4-BE49-F238E27FC236}">
                <a16:creationId xmlns:a16="http://schemas.microsoft.com/office/drawing/2014/main" id="{21FCC4AE-8566-7B4B-A1C9-B06828BB1769}"/>
              </a:ext>
            </a:extLst>
          </p:cNvPr>
          <p:cNvSpPr txBox="1"/>
          <p:nvPr/>
        </p:nvSpPr>
        <p:spPr>
          <a:xfrm>
            <a:off x="5824097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bn-BD"/>
          </a:p>
        </p:txBody>
      </p:sp>
      <p:pic>
        <p:nvPicPr>
          <p:cNvPr id="8" name="ছবি 8">
            <a:extLst>
              <a:ext uri="{FF2B5EF4-FFF2-40B4-BE49-F238E27FC236}">
                <a16:creationId xmlns:a16="http://schemas.microsoft.com/office/drawing/2014/main" id="{4D9D6E14-B865-B54F-A1A8-714AABF0F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073" y="449887"/>
            <a:ext cx="4696442" cy="580451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39487239"/>
      </p:ext>
    </p:extLst>
  </p:cSld>
  <p:clrMapOvr>
    <a:masterClrMapping/>
  </p:clrMapOvr>
</p:sld>
</file>

<file path=ppt/theme/theme1.xml><?xml version="1.0" encoding="utf-8"?>
<a:theme xmlns:a="http://schemas.openxmlformats.org/drawingml/2006/main" name="অ্যাটলাস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প্রশস্ত-পর্দা</PresentationFormat>
  <Slides>1</Slides>
  <Notes>0</Notes>
  <HiddenSlides>0</HiddenSlides>
  <ScaleCrop>false</ScaleCrop>
  <HeadingPairs>
    <vt:vector size="4" baseType="variant">
      <vt:variant>
        <vt:lpstr>থিম</vt:lpstr>
      </vt:variant>
      <vt:variant>
        <vt:i4>1</vt:i4>
      </vt:variant>
      <vt:variant>
        <vt:lpstr>স্লাইডের শিরোনাম</vt:lpstr>
      </vt:variant>
      <vt:variant>
        <vt:i4>1</vt:i4>
      </vt:variant>
    </vt:vector>
  </HeadingPairs>
  <TitlesOfParts>
    <vt:vector size="2" baseType="lpstr">
      <vt:lpstr>অ্যাটলাস</vt:lpstr>
      <vt:lpstr>Shamsur Rahman, Assistant teacher, M M Dakhil Madrasa, Sakhipur, Tangail.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আসসালামুয়ালাইকুম</dc:title>
  <dc:creator>অপরিচিত ব্যবহারকারী</dc:creator>
  <cp:lastModifiedBy>অপরিচিত ব্যবহারকারী</cp:lastModifiedBy>
  <cp:revision>8</cp:revision>
  <dcterms:created xsi:type="dcterms:W3CDTF">2020-06-29T22:56:24Z</dcterms:created>
  <dcterms:modified xsi:type="dcterms:W3CDTF">2020-07-04T08:58:52Z</dcterms:modified>
</cp:coreProperties>
</file>