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288" r:id="rId2"/>
    <p:sldId id="294" r:id="rId3"/>
    <p:sldId id="278" r:id="rId4"/>
    <p:sldId id="332" r:id="rId5"/>
    <p:sldId id="322" r:id="rId6"/>
    <p:sldId id="280" r:id="rId7"/>
    <p:sldId id="323" r:id="rId8"/>
    <p:sldId id="324" r:id="rId9"/>
    <p:sldId id="325" r:id="rId10"/>
    <p:sldId id="326" r:id="rId11"/>
    <p:sldId id="298" r:id="rId12"/>
    <p:sldId id="317" r:id="rId13"/>
    <p:sldId id="333" r:id="rId14"/>
    <p:sldId id="303" r:id="rId15"/>
    <p:sldId id="327" r:id="rId16"/>
    <p:sldId id="328" r:id="rId17"/>
    <p:sldId id="310" r:id="rId18"/>
    <p:sldId id="320" r:id="rId19"/>
    <p:sldId id="306" r:id="rId20"/>
    <p:sldId id="311" r:id="rId21"/>
    <p:sldId id="330" r:id="rId22"/>
    <p:sldId id="312" r:id="rId23"/>
    <p:sldId id="329" r:id="rId24"/>
    <p:sldId id="331" r:id="rId25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663300"/>
    <a:srgbClr val="11BF26"/>
    <a:srgbClr val="CC6600"/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60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2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12297966" y="6199257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1985" y="6202666"/>
            <a:ext cx="2438401" cy="476250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fld id="{F10CEFDD-750E-4AB7-AD5F-739FDA96AD5A}" type="datetimeFigureOut">
              <a:rPr lang="en-GB" smtClean="0"/>
              <a:pPr/>
              <a:t>10/07/2020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0481" y="6324600"/>
            <a:ext cx="1630828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8337" y="6245497"/>
            <a:ext cx="23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4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" y="5943600"/>
            <a:ext cx="121920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381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0154" y="1283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669320" cy="144655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PICTURE\ROSE\17191528_311835942564633_907153837037788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06" y="1744478"/>
            <a:ext cx="3879812" cy="4569372"/>
          </a:xfrm>
          <a:prstGeom prst="flowChartAlternateProcess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006" y="5167673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ঝাঁঝরা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58" y="1143000"/>
            <a:ext cx="734129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006" y="5181600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7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006" y="5257800"/>
            <a:ext cx="1264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দরুইনের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ক্ষতবিক্ষত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58" y="914400"/>
            <a:ext cx="9093296" cy="38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662" y="5304889"/>
            <a:ext cx="1264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আত্মদানের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04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4606" y="4426802"/>
            <a:ext cx="1127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অকুতভয়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466" y="533400"/>
            <a:ext cx="3707880" cy="3616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40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143000"/>
            <a:ext cx="57721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3606" y="4426802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4206" y="152400"/>
            <a:ext cx="9525000" cy="137160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06" y="1219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74" y="1950541"/>
            <a:ext cx="7034732" cy="467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307" y="416148"/>
            <a:ext cx="5410199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669460"/>
              </p:ext>
            </p:extLst>
          </p:nvPr>
        </p:nvGraphicFramePr>
        <p:xfrm>
          <a:off x="6137275" y="3208338"/>
          <a:ext cx="8302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830520" imgH="440280" progId="Package">
                  <p:embed/>
                </p:oleObj>
              </mc:Choice>
              <mc:Fallback>
                <p:oleObj name="Packager Shell Object" showAsIcon="1" r:id="rId3" imgW="8305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7275" y="3208338"/>
                        <a:ext cx="8302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31" y="1670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31" y="3660338"/>
            <a:ext cx="1701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সমাহিত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560858" y="3343074"/>
            <a:ext cx="6857999" cy="229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14955" y="1"/>
            <a:ext cx="12884751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8922" y="1613951"/>
            <a:ext cx="40870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206" y="2432070"/>
            <a:ext cx="7218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জর্ন্য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8922" y="3657490"/>
            <a:ext cx="21181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শায়িত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929" y="4840069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দরুইনে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3067" y="80212"/>
            <a:ext cx="3994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06" y="1229710"/>
            <a:ext cx="1879186" cy="1009497"/>
          </a:xfrm>
          <a:prstGeom prst="rect">
            <a:avLst/>
          </a:prstGeom>
        </p:spPr>
      </p:pic>
      <p:pic>
        <p:nvPicPr>
          <p:cNvPr id="2050" name="Picture 2" descr="ক্ষমা কর বীরশ্রেষ্ঠ মোস্তফা কামাল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50000"/>
          <a:stretch/>
        </p:blipFill>
        <p:spPr bwMode="auto">
          <a:xfrm>
            <a:off x="5227093" y="3660338"/>
            <a:ext cx="2087313" cy="9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99606" y="795130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206" y="2876160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161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2049" y="4334470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0785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097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9409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1598" y="304800"/>
            <a:ext cx="2277991" cy="2201740"/>
            <a:chOff x="8491598" y="304800"/>
            <a:chExt cx="2277991" cy="2201740"/>
          </a:xfrm>
        </p:grpSpPr>
        <p:pic>
          <p:nvPicPr>
            <p:cNvPr id="9" name="Picture 8" descr="Baby_Boy_Girl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598725" y="304800"/>
              <a:ext cx="1170864" cy="2201740"/>
            </a:xfrm>
            <a:prstGeom prst="rect">
              <a:avLst/>
            </a:prstGeom>
          </p:spPr>
        </p:pic>
        <p:pic>
          <p:nvPicPr>
            <p:cNvPr id="10" name="Picture 9" descr="Baby_Boy_Girl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1598" y="304800"/>
              <a:ext cx="1108808" cy="220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06" y="11385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99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63827" y="10668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606" y="9906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202" y="10668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71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0991" y="99060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006" y="19767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2754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40028" y="19050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806" y="1828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5402" y="19050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1606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479291" y="1828800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6714" y="28911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0574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03114" y="2819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8626" y="2743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3222" y="2819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99426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588065" y="2743200"/>
            <a:ext cx="1178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2806" y="38010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75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705763" y="3729335"/>
            <a:ext cx="482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84826" y="36531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9422" y="37293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847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444655" y="3653135"/>
            <a:ext cx="161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006" y="4715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30574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05517" y="4643735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8626" y="45675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53222" y="46437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799426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9519137" y="4567535"/>
            <a:ext cx="1316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0673" y="202802"/>
            <a:ext cx="566773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06" y="2347384"/>
            <a:ext cx="7696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06" y="2167756"/>
            <a:ext cx="3505200" cy="26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9806" y="4050506"/>
            <a:ext cx="7696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10-Jul-20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06" y="234604"/>
            <a:ext cx="2133600" cy="270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94" y="2067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3468" y="20675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264" y="2067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908" y="20675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703" y="1192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73522" y="20574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6376" y="2067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594" y="5267980"/>
            <a:ext cx="207301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বীরপ্রতিক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0708" y="5267980"/>
            <a:ext cx="255099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0806" y="5257800"/>
            <a:ext cx="29223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বীরউত্তম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92552" y="5267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বীরবিক্রম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563" y="4495800"/>
            <a:ext cx="926164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44382" y="5257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44382" y="52679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594" y="37439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3468" y="37439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8264" y="37439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89908" y="3743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163" y="28691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ঝাঁঝরা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73522" y="3689077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16603" y="3733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3056" y="6182380"/>
            <a:ext cx="48387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3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07" y="76200"/>
            <a:ext cx="900259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606" y="22098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…....................।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06" y="3124200"/>
            <a:ext cx="1082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…................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06" y="40386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.……......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006" y="1180982"/>
            <a:ext cx="837913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9406" y="1095880"/>
            <a:ext cx="211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ঝাঁঝরা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206" y="1122466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1342" y="1095880"/>
            <a:ext cx="16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606" y="4953000"/>
            <a:ext cx="1082039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.……...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571" y="1119426"/>
            <a:ext cx="210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আত্মদানের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01E-6 -2.71045E-6 L 0.09645 -2.71045E-6 C 0.1408 -2.71045E-6 0.19205 0.04232 0.19205 0.07748 L 0.19205 0.15796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7" y="7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1 -0.00925 L -0.18938 -0.00925 C -0.19084 -0.00925 -0.19265 0.06706 -0.19265 0.12951 L -0.19265 0.26827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365E-6 -2.59259E-6 L 0.15958 -2.59259E-6 C 0.2307 -2.59259E-6 0.31927 0.10926 0.31927 0.19861 L 0.31927 0.39838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8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4 0.0185 L -0.19787 0.0185 C -0.25712 0.0185 -0.32982 0.15796 -0.32982 0.27128 L -0.32982 0.52475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3" name="Horizontal Scroll 2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406" y="3106270"/>
            <a:ext cx="1074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857206" y="428301"/>
            <a:ext cx="23622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09206" y="105098"/>
            <a:ext cx="274320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006" y="31062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58" y="518616"/>
            <a:ext cx="62345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9018" y="2156347"/>
            <a:ext cx="1246913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5259041" y="1842054"/>
            <a:ext cx="946186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57079" y="1842054"/>
            <a:ext cx="836166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69" y="3165493"/>
            <a:ext cx="4660184" cy="26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4786" y="18539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006" y="4876800"/>
            <a:ext cx="11582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69" y="1421689"/>
            <a:ext cx="7024074" cy="330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52400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6" y="2354759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971800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9887" y="3733800"/>
            <a:ext cx="8686800" cy="25736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9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 </a:t>
            </a:r>
            <a:r>
              <a:rPr lang="en-US" sz="6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–</a:t>
            </a:r>
            <a:r>
              <a:rPr lang="en-US" sz="6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14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5638800"/>
            <a:ext cx="12192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5464" y="1838107"/>
            <a:ext cx="3647498" cy="10039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044046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4853" y="3048000"/>
            <a:ext cx="8613578" cy="24812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8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–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খেতাবে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।)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406" y="531053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7406" y="1600200"/>
            <a:ext cx="117348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32806" y="4610100"/>
            <a:ext cx="8809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মোস্তাফা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হটলেন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06" y="685800"/>
            <a:ext cx="8809682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606" y="4689138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25" y="533399"/>
            <a:ext cx="8357363" cy="41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3862" y="4724400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5019" y="4876800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51" y="762000"/>
            <a:ext cx="76759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57757" r="49318" b="34766"/>
          <a:stretch/>
        </p:blipFill>
        <p:spPr bwMode="auto">
          <a:xfrm>
            <a:off x="6382728" y="3657600"/>
            <a:ext cx="691526" cy="8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8615" y="4827933"/>
            <a:ext cx="1014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4834</TotalTime>
  <Words>530</Words>
  <Application>Microsoft Office PowerPoint</Application>
  <PresentationFormat>Custom</PresentationFormat>
  <Paragraphs>130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440</cp:revision>
  <dcterms:created xsi:type="dcterms:W3CDTF">2006-08-16T00:00:00Z</dcterms:created>
  <dcterms:modified xsi:type="dcterms:W3CDTF">2020-07-10T14:24:48Z</dcterms:modified>
</cp:coreProperties>
</file>