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48D0D-7576-4B43-9B5E-44C7B2C08258}" type="datetimeFigureOut">
              <a:rPr lang="en-GB" smtClean="0"/>
              <a:t>10/07/2020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73C9B-FFF8-4A4C-9287-44EF9105E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978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</a:t>
            </a:r>
            <a:r>
              <a:rPr lang="en-US" dirty="0"/>
              <a:t>To change images on this slide, select a picture and delete it. Then click the Insert Picture icon</a:t>
            </a:r>
            <a:r>
              <a:rPr lang="en-US" baseline="0" dirty="0"/>
              <a:t> </a:t>
            </a:r>
            <a:r>
              <a:rPr lang="en-US" dirty="0"/>
              <a:t>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1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2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4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7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9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4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1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9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7FDD-721D-4298-8179-4AA7BBB380A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76D4-6173-45ED-BEC4-7BE7D22FE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7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f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BE56B6-0C62-489D-912A-A6BA7A610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015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B977CAE-F909-460E-BF4D-15E78D71A657}"/>
              </a:ext>
            </a:extLst>
          </p:cNvPr>
          <p:cNvSpPr txBox="1"/>
          <p:nvPr/>
        </p:nvSpPr>
        <p:spPr>
          <a:xfrm>
            <a:off x="2305664" y="1017639"/>
            <a:ext cx="75806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9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9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8D5783-96C4-441E-923B-86150FCCF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73" y="194607"/>
            <a:ext cx="1725318" cy="164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93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একক</a:t>
            </a:r>
            <a:r>
              <a:rPr lang="en-US" sz="5400" dirty="0"/>
              <a:t> </a:t>
            </a:r>
            <a:r>
              <a:rPr lang="en-US" sz="5400" dirty="0" err="1"/>
              <a:t>কাজ</a:t>
            </a:r>
            <a:r>
              <a:rPr lang="en-US" sz="5400" dirty="0"/>
              <a:t>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869" y="1122453"/>
            <a:ext cx="5569131" cy="585311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2696" y="1247980"/>
            <a:ext cx="4663441" cy="9274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775063" y="2951729"/>
            <a:ext cx="4794069" cy="2194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চকাচকি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 =  </a:t>
            </a:r>
          </a:p>
        </p:txBody>
      </p:sp>
    </p:spTree>
    <p:extLst>
      <p:ext uri="{BB962C8B-B14F-4D97-AF65-F5344CB8AC3E}">
        <p14:creationId xmlns:p14="http://schemas.microsoft.com/office/powerpoint/2010/main" val="100172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99463"/>
            <a:ext cx="12192000" cy="12670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বালুচর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710" y="293701"/>
            <a:ext cx="4840291" cy="50877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63" y="233012"/>
            <a:ext cx="4840291" cy="5209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121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2023" y="5342709"/>
            <a:ext cx="5216014" cy="15152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শরৎকালে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নির্জনে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চকাচকির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64" y="420707"/>
            <a:ext cx="4910651" cy="459554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030" y="2360207"/>
            <a:ext cx="5216013" cy="26560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52251"/>
            <a:ext cx="5216014" cy="24124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8574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340" y="5284136"/>
            <a:ext cx="4473537" cy="1175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যেথায়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তটের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চারি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225" y="235974"/>
            <a:ext cx="9143550" cy="4290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0829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9394" y="5503677"/>
            <a:ext cx="5633212" cy="1162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শীতের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হাঁসের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058" y="339212"/>
            <a:ext cx="4630321" cy="4550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91" y="339212"/>
            <a:ext cx="4630321" cy="4550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827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84467" y="5321553"/>
            <a:ext cx="4023066" cy="11234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কচ্ছপেরা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পোহায়</a:t>
            </a:r>
            <a:r>
              <a:rPr lang="en-US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FE6C193-C2C4-4942-96A1-1D4EACD4E595}"/>
              </a:ext>
            </a:extLst>
          </p:cNvPr>
          <p:cNvGrpSpPr/>
          <p:nvPr/>
        </p:nvGrpSpPr>
        <p:grpSpPr>
          <a:xfrm>
            <a:off x="651879" y="300446"/>
            <a:ext cx="10527399" cy="4661948"/>
            <a:chOff x="91440" y="-1"/>
            <a:chExt cx="12100560" cy="538462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2846" y="1815737"/>
              <a:ext cx="4119154" cy="355309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" y="-1"/>
              <a:ext cx="12100560" cy="181573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461" y="1763486"/>
              <a:ext cx="3463699" cy="362113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1657" y="1815737"/>
              <a:ext cx="4624252" cy="355309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403147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74143" y="5201967"/>
            <a:ext cx="4557252" cy="1110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দু-একখানি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জেলের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ডিঙি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সন্ধেবেলায়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ভিড়ে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26BCBB1-57AC-421E-B439-33F228EC0C0F}"/>
              </a:ext>
            </a:extLst>
          </p:cNvPr>
          <p:cNvGrpSpPr/>
          <p:nvPr/>
        </p:nvGrpSpPr>
        <p:grpSpPr>
          <a:xfrm>
            <a:off x="1000432" y="0"/>
            <a:ext cx="10191135" cy="4800494"/>
            <a:chOff x="0" y="0"/>
            <a:chExt cx="12192000" cy="574439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100354" cy="574439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0354" y="0"/>
              <a:ext cx="6091646" cy="5726565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245453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5006" y="97970"/>
            <a:ext cx="7201988" cy="8360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ভেঙ্গে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162595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0812" y="3836127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512424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</a:p>
        </p:txBody>
      </p:sp>
      <p:sp>
        <p:nvSpPr>
          <p:cNvPr id="6" name="Rectangle 5"/>
          <p:cNvSpPr/>
          <p:nvPr/>
        </p:nvSpPr>
        <p:spPr>
          <a:xfrm>
            <a:off x="2168436" y="1227907"/>
            <a:ext cx="1410787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7" name="Rectangle 6"/>
          <p:cNvSpPr/>
          <p:nvPr/>
        </p:nvSpPr>
        <p:spPr>
          <a:xfrm>
            <a:off x="3757748" y="1236618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</a:p>
        </p:txBody>
      </p:sp>
      <p:sp>
        <p:nvSpPr>
          <p:cNvPr id="8" name="Rectangle 7"/>
          <p:cNvSpPr/>
          <p:nvPr/>
        </p:nvSpPr>
        <p:spPr>
          <a:xfrm>
            <a:off x="5791200" y="1284515"/>
            <a:ext cx="1288869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9" name="Rectangle 8"/>
          <p:cNvSpPr/>
          <p:nvPr/>
        </p:nvSpPr>
        <p:spPr>
          <a:xfrm>
            <a:off x="7201988" y="1201783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379130" y="1184366"/>
            <a:ext cx="262563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3814356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396547" y="2360024"/>
            <a:ext cx="26604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কচ্ছপেরা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45383" y="2394858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92434" y="2429693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409612" y="3727270"/>
            <a:ext cx="2634342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সন্ধেবেলায়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32321" y="3709852"/>
            <a:ext cx="19463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11830" y="2542902"/>
            <a:ext cx="1410787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72790" y="3857895"/>
            <a:ext cx="1410787" cy="8621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99908" y="2468880"/>
            <a:ext cx="1288869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95554" y="3796938"/>
            <a:ext cx="1288869" cy="7924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71890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11" y="2850442"/>
            <a:ext cx="6289977" cy="32395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কচ্ছপেরা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-----</a:t>
            </a: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------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দু-একখানি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-------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ডিঙি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সন্ধেবেলায়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-----।    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8621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829" y="1208314"/>
            <a:ext cx="4604627" cy="48817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-1" y="888274"/>
            <a:ext cx="6439989" cy="64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বসাও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-1" y="1580606"/>
            <a:ext cx="1541418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ভিড়ে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1489166" y="1589315"/>
            <a:ext cx="161979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জেলের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3135086" y="1598023"/>
            <a:ext cx="161979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20194" y="1598023"/>
            <a:ext cx="1619794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পোহায়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91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53464" y="34835"/>
            <a:ext cx="468507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3509554"/>
            <a:ext cx="7837715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কচ্ছপ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পোহায়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824652" y="3557452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Rectangle 6"/>
          <p:cNvSpPr/>
          <p:nvPr/>
        </p:nvSpPr>
        <p:spPr>
          <a:xfrm>
            <a:off x="7868194" y="5172891"/>
            <a:ext cx="432380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হাঁসেরা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" y="5129348"/>
            <a:ext cx="773321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শীতের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172788"/>
            <a:ext cx="782465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1045030"/>
            <a:ext cx="7837714" cy="8882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24652" y="2194560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কাশফুল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24652" y="1027612"/>
            <a:ext cx="436734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 ১২৬৮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4576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ular Callout 3"/>
          <p:cNvSpPr/>
          <p:nvPr/>
        </p:nvSpPr>
        <p:spPr>
          <a:xfrm>
            <a:off x="6591300" y="1947862"/>
            <a:ext cx="5105400" cy="2907030"/>
          </a:xfrm>
          <a:prstGeom prst="wedgeRect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3C8365-30F8-4005-947E-390B45811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228600"/>
            <a:ext cx="4343400" cy="1082674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705600" y="2125980"/>
            <a:ext cx="4876800" cy="255079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14400" b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উজ্জ্বল</a:t>
            </a:r>
            <a:r>
              <a:rPr lang="en-US" sz="144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b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14400" b="1" dirty="0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4400" b="1" dirty="0" err="1">
                <a:ln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endParaRPr lang="bn-BD" sz="14400" b="1" dirty="0">
              <a:ln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9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2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anose="02000000000000000000" pitchFamily="2" charset="0"/>
              </a:rPr>
              <a:t>সহকারী</a:t>
            </a:r>
            <a:r>
              <a:rPr lang="bn-BD" sz="11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algn="ctr"/>
            <a:r>
              <a:rPr lang="en-US" sz="11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01নং </a:t>
            </a:r>
            <a:r>
              <a:rPr lang="en-US" sz="112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নালিয়া</a:t>
            </a:r>
            <a:r>
              <a:rPr lang="bn-BD" sz="11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 </a:t>
            </a:r>
          </a:p>
          <a:p>
            <a:pPr algn="ctr"/>
            <a:r>
              <a:rPr lang="en-US" sz="112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লোহাগড়া</a:t>
            </a:r>
            <a:r>
              <a:rPr lang="bn-BD" sz="11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,নড়াইল।</a:t>
            </a:r>
          </a:p>
          <a:p>
            <a:pPr algn="ctr"/>
            <a:r>
              <a:rPr lang="bn-BD" sz="9600" dirty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E-mail:royuzzal</a:t>
            </a:r>
            <a:r>
              <a:rPr lang="en-US" sz="9600" dirty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21</a:t>
            </a:r>
            <a:r>
              <a:rPr lang="bn-BD" sz="9600" dirty="0">
                <a:ln/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@gmail.com</a:t>
            </a:r>
            <a:r>
              <a:rPr lang="bn-BD" sz="9600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77" b="21877"/>
          <a:stretch>
            <a:fillRect/>
          </a:stretch>
        </p:blipFill>
        <p:spPr>
          <a:xfrm>
            <a:off x="842962" y="1752600"/>
            <a:ext cx="5481638" cy="3135630"/>
          </a:xfrm>
        </p:spPr>
      </p:pic>
    </p:spTree>
    <p:extLst>
      <p:ext uri="{BB962C8B-B14F-4D97-AF65-F5344CB8AC3E}">
        <p14:creationId xmlns:p14="http://schemas.microsoft.com/office/powerpoint/2010/main" val="2333893970"/>
      </p:ext>
    </p:extLst>
  </p:cSld>
  <p:clrMapOvr>
    <a:masterClrMapping/>
  </p:clrMapOvr>
  <p:transition spd="med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0839" y="206477"/>
            <a:ext cx="5722374" cy="9013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342" y="1894009"/>
            <a:ext cx="4645742" cy="34732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9432" y="1516767"/>
            <a:ext cx="6002594" cy="42277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হইতে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বাক্যরচনা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</a:p>
        </p:txBody>
      </p:sp>
    </p:spTree>
    <p:extLst>
      <p:ext uri="{BB962C8B-B14F-4D97-AF65-F5344CB8AC3E}">
        <p14:creationId xmlns:p14="http://schemas.microsoft.com/office/powerpoint/2010/main" val="5763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2DEA69-55FC-477E-A666-9A1830E8E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6929" y="1461240"/>
            <a:ext cx="5638800" cy="1676400"/>
          </a:xfrm>
        </p:spPr>
        <p:txBody>
          <a:bodyPr>
            <a:normAutofit/>
          </a:bodyPr>
          <a:lstStyle/>
          <a:p>
            <a:pPr algn="ctr"/>
            <a:r>
              <a:rPr lang="en-US" sz="11500" b="1" dirty="0" err="1">
                <a:solidFill>
                  <a:srgbClr val="FF0000"/>
                </a:solidFill>
              </a:rPr>
              <a:t>ধ</a:t>
            </a:r>
            <a:r>
              <a:rPr lang="en-US" sz="11500" b="1" dirty="0" err="1">
                <a:solidFill>
                  <a:srgbClr val="00B050"/>
                </a:solidFill>
              </a:rPr>
              <a:t>ন্য</a:t>
            </a:r>
            <a:r>
              <a:rPr lang="en-US" sz="11500" b="1" dirty="0" err="1">
                <a:solidFill>
                  <a:srgbClr val="FF0000"/>
                </a:solidFill>
              </a:rPr>
              <a:t>বা</a:t>
            </a:r>
            <a:r>
              <a:rPr lang="en-US" sz="11500" b="1" dirty="0" err="1">
                <a:solidFill>
                  <a:srgbClr val="00B050"/>
                </a:solidFill>
              </a:rPr>
              <a:t>দ</a:t>
            </a:r>
            <a:r>
              <a:rPr lang="en-US" sz="115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125D15-721E-4892-BF6D-96E3FAC7B024}"/>
              </a:ext>
            </a:extLst>
          </p:cNvPr>
          <p:cNvSpPr txBox="1"/>
          <p:nvPr/>
        </p:nvSpPr>
        <p:spPr>
          <a:xfrm>
            <a:off x="1039761" y="57046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7030A0"/>
                </a:solidFill>
              </a:rPr>
              <a:t>ঘরে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থাকি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সুস্থ্য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থাকি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endParaRPr lang="en-GB" sz="2800" b="1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81FB79-518C-4E2A-9334-2A6BCF25AD6A}"/>
              </a:ext>
            </a:extLst>
          </p:cNvPr>
          <p:cNvSpPr txBox="1"/>
          <p:nvPr/>
        </p:nvSpPr>
        <p:spPr>
          <a:xfrm>
            <a:off x="1315064" y="5855110"/>
            <a:ext cx="9561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ঘরে বসে নিয়মিত অনলাইন পাঠ অনুশীলন করি </a:t>
            </a:r>
            <a:endParaRPr lang="en-GB" sz="3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5FF2F3E-7B6B-4EA3-8756-3CE4A5CBBB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7"/>
            <a:ext cx="12192000" cy="68589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39609" y="1732441"/>
            <a:ext cx="5687961" cy="3392129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পাঠ: কবিতা </a:t>
            </a:r>
          </a:p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 :“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0634" y="545691"/>
            <a:ext cx="4267059" cy="94263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sz="3600" b="1" dirty="0">
                <a:solidFill>
                  <a:srgbClr val="002060"/>
                </a:solidFill>
              </a:rPr>
              <a:t>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263" y="1364711"/>
            <a:ext cx="3112330" cy="41275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4619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F9395A-DDF5-416A-8EEA-3018264CB2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392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98606" y="117566"/>
            <a:ext cx="5088194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Horizontal Scroll 4"/>
          <p:cNvSpPr/>
          <p:nvPr/>
        </p:nvSpPr>
        <p:spPr>
          <a:xfrm>
            <a:off x="5507634" y="1351353"/>
            <a:ext cx="5068389" cy="1268403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</a:p>
        </p:txBody>
      </p:sp>
      <p:sp>
        <p:nvSpPr>
          <p:cNvPr id="6" name="Vertical Scroll 5"/>
          <p:cNvSpPr/>
          <p:nvPr/>
        </p:nvSpPr>
        <p:spPr>
          <a:xfrm>
            <a:off x="5847736" y="2939143"/>
            <a:ext cx="5347062" cy="11430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3204" y="4693358"/>
            <a:ext cx="6766561" cy="12801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সন্ধেবেলায়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ভিড়ে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9" y="1531419"/>
            <a:ext cx="3509380" cy="37951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74068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10A530-563F-40EE-91D2-4620217D3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19"/>
            <a:ext cx="12192000" cy="68602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56115" y="1061884"/>
            <a:ext cx="10252659" cy="4896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১.২.১ উচ্চারিত পঠিত বাক্য, কথা মনোযোগ সহকারে শুনবে। </a:t>
            </a: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১.৩.১ নির্দেশনা শুনে পালন করবে। </a:t>
            </a: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১.৩.৬ শুদ্ধ উচ্চারণে প্রশ্ন করতে ও উত্তর দিতে পারবে।</a:t>
            </a: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পড়াঃ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১.৪.১  পাঠ শ্রবণযোগ্য স্পষ্টস্বরে ও প্রমিত উচ্চারণে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সাবলীলভাবে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অর্থযতি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শ্বাসযতি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সাবলীল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</a:t>
            </a:r>
            <a:endParaRPr lang="bn-BD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লেখাঃ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১.৪.১ যুক্তব্যঞ্জন ভেঙ্গে লিখতে পারবে।</a:t>
            </a: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১.৪.২ যুক্তব্যঞ্জন ব্যবহার করে নতুন নতুন শব্দ লিখতে পারবে।</a:t>
            </a:r>
          </a:p>
          <a:p>
            <a:r>
              <a: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১.৫.১ পাঠে ব্যবহৃত শব্দ দিয়ে নতুন নতুন বাক্য লিখতে পারবে।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13186" y="169817"/>
            <a:ext cx="293619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5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683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32" y="2265997"/>
            <a:ext cx="3087597" cy="24496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90010" y="783771"/>
            <a:ext cx="7201990" cy="593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বিশ্বকবি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কলকাতার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জোড়াসাঁকোর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ঠাকুরবাড়িতে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১৮৬১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১২৬৮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২৫শে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বৈশাখ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কথাসাহিত্যিক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নাট্যকার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দার্শনিক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গীতিকার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সুরস্রষ্টা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চিত্রশিল্পী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সমাজসেবী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শিক্ষাবিদ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১৯৪১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খ্রিষ্টাব্দের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৭ই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১৩৪৮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২২শে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শ্রাবণ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মৃত্যুবরণ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844731"/>
            <a:ext cx="5003074" cy="840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6798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463" y="248194"/>
            <a:ext cx="7473180" cy="660980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9782" y="248196"/>
            <a:ext cx="4297681" cy="66098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বালুচর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শরৎকালে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নির্জনে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চকাচকির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যেথায়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কাশ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শীতের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কচ্ছপেরা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পোহায়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দু-একখানি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ডিঙি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সন্ধেবেলায়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410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17566"/>
            <a:ext cx="4297681" cy="66098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বালুচর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শরৎকালে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নির্জনে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চকাচকির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যেথায়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কাশ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শীতের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বিদেশি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কচ্ছপেরা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রৌদ্র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পোহায়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দু-একখানি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ডিঙি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সন্ধেবেলায়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46" y="0"/>
            <a:ext cx="80044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40526"/>
            <a:ext cx="3317964" cy="13585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নির্জন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299063"/>
            <a:ext cx="3317964" cy="13977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চকাচকি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’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-1" y="3709852"/>
            <a:ext cx="3304904" cy="15283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264332"/>
            <a:ext cx="3317964" cy="13324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ডিঙি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9000309" y="4990012"/>
            <a:ext cx="3191691" cy="16459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একধরনের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0309" y="3788230"/>
            <a:ext cx="3191691" cy="12017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তীর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00309" y="2155372"/>
            <a:ext cx="3191691" cy="16197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হাঁসজাতীয়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00309" y="927463"/>
            <a:ext cx="3191691" cy="12017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জনশূন্য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965" y="2090058"/>
            <a:ext cx="5708471" cy="17634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03" y="5016138"/>
            <a:ext cx="5695406" cy="160673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966" y="914399"/>
            <a:ext cx="5682343" cy="120178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964" y="3801291"/>
            <a:ext cx="5682345" cy="120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64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550</Words>
  <Application>Microsoft Office PowerPoint</Application>
  <PresentationFormat>Widescreen</PresentationFormat>
  <Paragraphs>131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DPE</cp:lastModifiedBy>
  <cp:revision>74</cp:revision>
  <dcterms:created xsi:type="dcterms:W3CDTF">2020-05-03T14:04:23Z</dcterms:created>
  <dcterms:modified xsi:type="dcterms:W3CDTF">2020-07-10T07:38:01Z</dcterms:modified>
</cp:coreProperties>
</file>