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7" r:id="rId4"/>
    <p:sldId id="259" r:id="rId5"/>
    <p:sldId id="260" r:id="rId6"/>
    <p:sldId id="261" r:id="rId7"/>
    <p:sldId id="262" r:id="rId8"/>
    <p:sldId id="278" r:id="rId9"/>
    <p:sldId id="270" r:id="rId10"/>
    <p:sldId id="271" r:id="rId11"/>
    <p:sldId id="272" r:id="rId12"/>
    <p:sldId id="266" r:id="rId13"/>
    <p:sldId id="267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1" autoAdjust="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l="-1000" t="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CF6AF-EA5C-4E76-A02A-ABC4B3C7745C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রাখাল বাল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252212"/>
            <a:chOff x="0" y="0"/>
            <a:chExt cx="9144000" cy="6252212"/>
          </a:xfrm>
        </p:grpSpPr>
        <p:pic>
          <p:nvPicPr>
            <p:cNvPr id="16388" name="Picture 4" descr="ছবি ব্লগ ৭০ + ( ফুল ) ফুলের গন্ধ বিলাস ...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252212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1905000" y="0"/>
              <a:ext cx="556260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96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স্বাগতম </a:t>
              </a:r>
              <a:endParaRPr lang="en-US" sz="9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486400" cy="54102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শরীরের আকার ছোট </a:t>
            </a:r>
          </a:p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গায়ের রং সাধারণত কালো, তবে সাদা, খয়েরী, সাদা কালো, খয়েরী কালো, খয়েরী সাদা ইত্যাদি হতে পারে।</a:t>
            </a:r>
          </a:p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গায়ের লোম মসৃণ ও ছোট</a:t>
            </a:r>
          </a:p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এদের কান ও শিং ছোট। তবে ছাগীর তুলনায় পাথার শিং বড়।</a:t>
            </a:r>
          </a:p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এ জাতের ছাগী দৈনিক ২০০-৩০০ মিলি দুধ দেয়।</a:t>
            </a:r>
          </a:p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এদের দুগ্ধ প্রদান কাল সাধারনত ২-৩ মাস।</a:t>
            </a:r>
          </a:p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 এই জাতের ছাগলের মাংস অত্যন্ত সুস্বাদু। মোট ওজনের সতকরা ৫৫ ভাগ গ্রহনযোগ্য মাংস পাউয়া যায়।</a:t>
            </a:r>
          </a:p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এদের চামড়া খুব উন্নত ও বিশ্বখ্যাত।</a:t>
            </a:r>
          </a:p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এদের দেহের ওজন ৩৫ কেজি পর্যন্ত হতে পারে।</a:t>
            </a:r>
          </a:p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এরা দ্রুত বয়ঃপ্রাপ্ত হয়। ৭-৮ মাস বয়স হলেই এরা প্রজননের উপযুক্ত হয়। </a:t>
            </a:r>
          </a:p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একটি ছাগী বছরে দুবার বাচ্চা দেয়। প্রতিবারে ২-৪টি করে বাচ্চা দেয়।  </a:t>
            </a:r>
          </a:p>
          <a:p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0" y="0"/>
            <a:ext cx="6324600" cy="76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ব্ল্যাকবেঙ্গল জাতের বৈশিষ্ট্য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AutoShape 2" descr="শাহিওয়াল জাতের গরু পরিচিতি ১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দুই বছরে একটি ষাঁড়ের ওজন ৮০০ থেক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ব্ল্যাক বেঙ্গল ছাগল পাল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990600"/>
            <a:ext cx="2971800" cy="1628776"/>
          </a:xfrm>
          <a:prstGeom prst="rect">
            <a:avLst/>
          </a:prstGeom>
          <a:noFill/>
        </p:spPr>
      </p:pic>
      <p:pic>
        <p:nvPicPr>
          <p:cNvPr id="6148" name="Picture 4" descr="ছাগলের প্রজনন ক্ষমতা বাড়াতে কাঁচা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743200"/>
            <a:ext cx="2990850" cy="1700193"/>
          </a:xfrm>
          <a:prstGeom prst="rect">
            <a:avLst/>
          </a:prstGeom>
          <a:noFill/>
        </p:spPr>
      </p:pic>
      <p:pic>
        <p:nvPicPr>
          <p:cNvPr id="6150" name="Picture 6" descr="হিমায়িত বীজে ব্ল্যাক বেঙ্গল ছাগলের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495800"/>
            <a:ext cx="29718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438400" y="152400"/>
            <a:ext cx="4114800" cy="457200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যমুনাপাড়ি জাতের বৈশিষ্ট্য</a:t>
            </a:r>
            <a:endParaRPr lang="en-US" sz="32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04800" y="685800"/>
            <a:ext cx="5257800" cy="5909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এদের শরীরের রং সাদা, কালো , হলুদ বাদামী বা বিভিন্ন রঙয়ের সংমিশ্রণে হতে পারে।</a:t>
            </a:r>
          </a:p>
          <a:p>
            <a:pPr>
              <a:buFont typeface="Wingdings" pitchFamily="2" charset="2"/>
              <a:buChar char="q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যমুনা পাড়ি ছাগলের শরীরের গঠন লম্বাটে। পা খুব লম্বা এবং পিছনের পায়ের পেছন দিকে লম্বা লোম আছে। এদের পা বেশ লম্বা; পেছনে লম্বা লোম থাকে।</a:t>
            </a:r>
          </a:p>
          <a:p>
            <a:pPr>
              <a:buFont typeface="Wingdings" pitchFamily="2" charset="2"/>
              <a:buChar char="q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এদের কান লম্বা ও ঝুলন্ত। সাধারনতঃ ৭-১০ ইঞ্চির অধিক ঝুলন্ত কান দেখা যায়।</a:t>
            </a:r>
          </a:p>
          <a:p>
            <a:pPr>
              <a:buFont typeface="Wingdings" pitchFamily="2" charset="2"/>
              <a:buChar char="q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ছাগীর ওলান বেশ বড়, সুগঠিত ও ঝুলন্ত। বাটগুলো মোটা ও লম্বা।</a:t>
            </a:r>
          </a:p>
          <a:p>
            <a:pPr>
              <a:buFont typeface="Wingdings" pitchFamily="2" charset="2"/>
              <a:buChar char="q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শিং চ্যাপ্টা ও খাটো ও বিভিন্ন রঙের হয়ে থাকে।</a:t>
            </a:r>
          </a:p>
          <a:p>
            <a:pPr>
              <a:buFont typeface="Wingdings" pitchFamily="2" charset="2"/>
              <a:buChar char="q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শরীরের উচ্চতা ৩২-৪০ ইঞ্চির অধিক হতে পারে।</a:t>
            </a:r>
          </a:p>
          <a:p>
            <a:pPr>
              <a:buFont typeface="Wingdings" pitchFamily="2" charset="2"/>
              <a:buChar char="q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একটি পূর্ণবয়স্ক পাঁঠার ওজন ৬০-৯০ কেজি এবং ছাগীর ওজন ৪০-৬০ কেজি পর্যন্ত হতে পারে।</a:t>
            </a:r>
          </a:p>
          <a:p>
            <a:pPr>
              <a:buFont typeface="Wingdings" pitchFamily="2" charset="2"/>
              <a:buChar char="q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এরা অত্যন্তও কষ্টসহিষ্ণু ও চঞ্চল।</a:t>
            </a:r>
          </a:p>
          <a:p>
            <a:pPr>
              <a:buFont typeface="Wingdings" pitchFamily="2" charset="2"/>
              <a:buChar char="q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এরা দেরিতে বয়ঃপ্রাপ্ত হয়। যমুনা পাড়ি জাতের ছাগী বছরে একবার বাচ্চা দেয় এবং বছরে ১-২ টি বাচ্চা প্রসব করে। </a:t>
            </a:r>
          </a:p>
          <a:p>
            <a:pPr>
              <a:buFont typeface="Wingdings" pitchFamily="2" charset="2"/>
              <a:buChar char="q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যমুনাপাড়ি জাতের ছাগলের দুধ প্রদান ক্ষমতা খুবই বেশি। প্রতিদিন প্রায় ১.৫-২ কেজির অধিক দুধ দেয়। দুধে প্রায় ৪ – ৫ ভাগ ফ্যাট থাকে।</a:t>
            </a:r>
          </a:p>
          <a:p>
            <a:pPr>
              <a:buFont typeface="Wingdings" pitchFamily="2" charset="2"/>
              <a:buChar char="q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এদের মাংশ ব্লাকবেঙ্গল ছাগলের মতো সুস্বাদু নয় এবং চামড়া ও উন্নত মানের নয়। তবু দুধ ও মাংশ উৎপাদনের উদ্দেশ্যে এদেশে যমুনা জাতের ছাগল পালন করা হয়।</a:t>
            </a:r>
          </a:p>
          <a:p>
            <a:pPr>
              <a:buFont typeface="Wingdings" pitchFamily="2" charset="2"/>
              <a:buChar char="q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এর রোগ প্রতিরোধ ক্ষমতা ব্লাকবেঙ্গল ছাগলের মতো নয়।</a:t>
            </a:r>
            <a:endParaRPr lang="bn-BD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685800"/>
            <a:ext cx="3429000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যমুনাপাড়ি ছাগল বিদেশি জাতের ছাগল। 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যমুনাপাড়ি ছাগল কে আমরা রাম ছাগল বলে ডাকি। এ জাতের ছাগল উত্তরপ্রদেশের যমুনা, গঙ্গা ও চম্বল নদীর মধ্যবর্তী এটোয়া জেলায় এবং আগ্রা ও মথুরা জেলায় দেখা যায়।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বাংলাদেশের সীমান্তবর্তী এলাকায় এ জাতের ছাগল পাওয়া যায়। এরা মাংস ও দুধ উভয়ের জন্য ব্যবহৃত হয়। সংকরায়নের কাজে অন্যান্য দেশী জাতের সহিত এদের মিলন করানো হয়।</a:t>
            </a:r>
          </a:p>
        </p:txBody>
      </p:sp>
      <p:pic>
        <p:nvPicPr>
          <p:cNvPr id="5122" name="Picture 2" descr="Image may contain: one or more people, crowd, outdoor and n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657600"/>
            <a:ext cx="328114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3200400"/>
            <a:ext cx="8153400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১। বিদেশি জাতের কয়েকটি ছাগলের নাম বল।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২। কোন জাতের ছাগলের চামড়া বিশ্বখ্যাত? 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‘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ছাগলকে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গরীবের গাভী বলা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smtClean="0">
                <a:latin typeface="Nikosh" pitchFamily="2" charset="0"/>
                <a:cs typeface="Nikosh" pitchFamily="2" charset="0"/>
              </a:rPr>
              <a:t>’</a:t>
            </a:r>
            <a:r>
              <a:rPr lang="bn-BD" sz="2800" smtClean="0">
                <a:latin typeface="Nikosh" pitchFamily="2" charset="0"/>
                <a:cs typeface="Nikosh" pitchFamily="2" charset="0"/>
              </a:rPr>
              <a:t>-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ব্যাখ্যা করো। </a:t>
            </a:r>
          </a:p>
          <a:p>
            <a:pPr marL="457200" indent="-457200"/>
            <a:r>
              <a:rPr lang="bn-BD" sz="2800" dirty="0" smtClean="0">
                <a:latin typeface="Nikosh" pitchFamily="2" charset="0"/>
                <a:cs typeface="Nikosh" pitchFamily="2" charset="0"/>
              </a:rPr>
              <a:t>৪। ব্ল্যাক বেঙ্গল ও যমুনাপাড়ি জাতের ছাগলের তিনটা পার্থক্য বল।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৫। মাটন কি? 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074" name="AutoShape 2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81000"/>
            <a:ext cx="2524125" cy="2667000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1981200" y="762000"/>
            <a:ext cx="3200400" cy="167640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0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334000"/>
            <a:ext cx="85344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সানেন ও বিটল জাতের ছাগলের বৈশিষ্ট্য খাতায় লিখ।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074" name="AutoShape 2" descr="Getting homework done - Tips for scholars — Steem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32 Working from Home Tips You Can Do Right Now (Updated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133600"/>
            <a:ext cx="5486400" cy="3086100"/>
          </a:xfrm>
          <a:prstGeom prst="rect">
            <a:avLst/>
          </a:prstGeom>
          <a:noFill/>
        </p:spPr>
      </p:pic>
      <p:sp>
        <p:nvSpPr>
          <p:cNvPr id="8" name="Isosceles Triangle 7"/>
          <p:cNvSpPr/>
          <p:nvPr/>
        </p:nvSpPr>
        <p:spPr>
          <a:xfrm>
            <a:off x="2590800" y="0"/>
            <a:ext cx="3733800" cy="205740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Paper Art Thank You Calligraphy Hand Stock Vector (Royalty Fr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Short Thank You Note Video Template | Bite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Pictur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5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হেমন্তের শিশির – সোনেল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371600"/>
            <a:ext cx="4114800" cy="2057400"/>
          </a:xfrm>
          <a:noFill/>
          <a:ln w="1270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bn-BD" sz="4000" dirty="0" smtClean="0">
                <a:latin typeface="Nikosh" pitchFamily="2" charset="0"/>
                <a:cs typeface="Nikosh" pitchFamily="2" charset="0"/>
              </a:rPr>
              <a:t>মাহমুদা নাছরিন  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কৃষিশিক্ষা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হাফেজ জিয়াউর রহমান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ডিগ্রি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কলেজ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শ্যামগঞ্জ, পূর্বধলা, নেত্রকোনা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pic>
        <p:nvPicPr>
          <p:cNvPr id="9" name="Picture 8" descr="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295400"/>
            <a:ext cx="2895459" cy="3621004"/>
          </a:xfrm>
          <a:prstGeom prst="ellipse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3886200"/>
            <a:ext cx="3581400" cy="2362200"/>
          </a:xfrm>
          <a:solidFill>
            <a:srgbClr val="92D050"/>
          </a:solidFill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500" dirty="0" err="1" smtClean="0"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35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3500" dirty="0" smtClean="0">
                <a:latin typeface="Nikosh" pitchFamily="2" charset="0"/>
                <a:cs typeface="Nikosh" pitchFamily="2" charset="0"/>
              </a:rPr>
              <a:t>কৃষিশিক্ষা </a:t>
            </a:r>
          </a:p>
          <a:p>
            <a:pPr>
              <a:buNone/>
            </a:pP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দ্বাদশ</a:t>
            </a:r>
            <a:endParaRPr lang="en-US" sz="2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অধ্যায়ঃ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তৃতীয় </a:t>
            </a:r>
            <a:endParaRPr lang="en-US" sz="2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600" dirty="0" smtClean="0">
                <a:latin typeface="Nikosh" pitchFamily="2" charset="0"/>
                <a:cs typeface="Nikosh" pitchFamily="2" charset="0"/>
              </a:rPr>
              <a:t>আজকের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পাঠঃ</a:t>
            </a:r>
            <a:r>
              <a:rPr lang="bn-BD" sz="2600" dirty="0" smtClean="0">
                <a:latin typeface="Nikosh" pitchFamily="2" charset="0"/>
                <a:cs typeface="Nikosh" pitchFamily="2" charset="0"/>
              </a:rPr>
              <a:t> পশু পালন (</a:t>
            </a:r>
            <a:r>
              <a:rPr lang="en-US" sz="2200" dirty="0" smtClean="0">
                <a:latin typeface="Nikosh" pitchFamily="2" charset="0"/>
                <a:cs typeface="Nikosh" pitchFamily="2" charset="0"/>
              </a:rPr>
              <a:t>L-3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>
              <a:buNone/>
            </a:pP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সময়ঃ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৪০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মিনিট</a:t>
            </a:r>
            <a:endParaRPr lang="en-US" sz="2600" dirty="0" smtClean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1" name="Picture 10" descr="unnam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0"/>
            <a:ext cx="1733550" cy="19817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00400" y="381000"/>
            <a:ext cx="1935205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epherd-bo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991600" cy="6046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andscape Green wallpaper | 1920x1080 | #307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  <p:sp>
        <p:nvSpPr>
          <p:cNvPr id="13318" name="AutoShape 6" descr="রূপালী সার্বিক গ্রাম উন্নয়ন সমবা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রূপালী সার্বিক গ্রাম উন্নয়ন সমবা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গবাদি পশু'র মাধ্যমে করোনা ছড়ানো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গবাদি পশু'র মাধ্যমে করোনা ছড়ানো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দেশি ব্ল্যাক বেঙ্গল ছাগলের খামার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" y="685800"/>
            <a:ext cx="815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আজকের পাঠঃ ছাগলের জাত ও জাতের বৈশিষ্ট্য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3" name="Picture 22" descr="উন্নত-জাতের-ছাগল-পাল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76399"/>
            <a:ext cx="8153400" cy="458629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0"/>
            <a:ext cx="6934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5"/>
          <p:cNvSpPr txBox="1">
            <a:spLocks/>
          </p:cNvSpPr>
          <p:nvPr/>
        </p:nvSpPr>
        <p:spPr>
          <a:xfrm>
            <a:off x="609600" y="1676400"/>
            <a:ext cx="8001000" cy="213360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ছাগলের লিঙ্গ এবং বয়স ভেদে বিভিন্ন নাম বলতে পারবে।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ছাগলের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বিভিন্ন জাতের নাম বলতে পারবে।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ছাগলের জাতের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বৈশিষ্ট্য ব্যাখ্যা করতে পারবে।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বিভিন্ন জাতের ছাগলের মধ্যে পার্থক্য ব্যাখ্যা করতে পারবে।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219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এই পাঠ শেষে শিক্ষার্থীরা-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81200" y="152400"/>
            <a:ext cx="4495800" cy="914400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শিখন ফল </a:t>
            </a:r>
            <a:endParaRPr lang="en-US" sz="6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animal-termin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419600"/>
            <a:ext cx="3657600" cy="2133599"/>
          </a:xfrm>
          <a:prstGeom prst="rect">
            <a:avLst/>
          </a:prstGeom>
        </p:spPr>
      </p:pic>
      <p:pic>
        <p:nvPicPr>
          <p:cNvPr id="14" name="Picture 13" descr="13107950503_6e3561cd94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4419600"/>
            <a:ext cx="3530600" cy="21336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33400" y="152400"/>
            <a:ext cx="8153400" cy="762000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ছাগলের লিঙ্গ এবং বয়স ভেদে বিভিন্ন নাম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6" name="Picture 15" descr="DSC09690.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90600"/>
            <a:ext cx="8382000" cy="330229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33400" y="152400"/>
            <a:ext cx="7696200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ছাগলের লিঙ্গ ও বয়স ভেদে বিভিন্ন নাম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 descr="106785445_3373269559372801_1822455850439906684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686800" cy="5219700"/>
          </a:xfrm>
          <a:prstGeom prst="rect">
            <a:avLst/>
          </a:prstGeom>
        </p:spPr>
      </p:pic>
      <p:pic>
        <p:nvPicPr>
          <p:cNvPr id="9" name="Picture 8" descr="shepherd-b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1843754"/>
            <a:ext cx="2362200" cy="2130409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62200" y="228600"/>
            <a:ext cx="4343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" pitchFamily="2" charset="0"/>
                <a:cs typeface="Nikosh" pitchFamily="2" charset="0"/>
              </a:rPr>
              <a:t>ছাগলের জাত</a:t>
            </a:r>
          </a:p>
          <a:p>
            <a:pPr algn="ctr"/>
            <a:r>
              <a:rPr lang="en-US" sz="2000" dirty="0" smtClean="0">
                <a:latin typeface="Nikosh" pitchFamily="2" charset="0"/>
                <a:cs typeface="Nikosh" pitchFamily="2" charset="0"/>
              </a:rPr>
              <a:t>Goat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Breed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066800"/>
            <a:ext cx="4114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" pitchFamily="2" charset="0"/>
                <a:cs typeface="Nikosh" pitchFamily="2" charset="0"/>
              </a:rPr>
              <a:t>ছাগলের জাতের শ্রেণিবিভাগঃ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1905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" pitchFamily="2" charset="0"/>
                <a:cs typeface="Nikosh" pitchFamily="2" charset="0"/>
              </a:rPr>
              <a:t>ক) উৎপত্তি অনুসারেঃ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743200"/>
            <a:ext cx="25146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" pitchFamily="2" charset="0"/>
                <a:cs typeface="Nikosh" pitchFamily="2" charset="0"/>
              </a:rPr>
              <a:t>খ) দেহের আকৃতি অনুসারেঃ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191000"/>
            <a:ext cx="21336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" pitchFamily="2" charset="0"/>
                <a:cs typeface="Nikosh" pitchFamily="2" charset="0"/>
              </a:rPr>
              <a:t>গ) উৎপাদন ভিত্তিতেঃ  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4419600"/>
            <a:ext cx="21336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" pitchFamily="2" charset="0"/>
                <a:cs typeface="Nikosh" pitchFamily="2" charset="0"/>
              </a:rPr>
              <a:t>ঘ) জন্মগত ভিত্তিতেঃ 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1905000"/>
            <a:ext cx="7239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দেশি জাতের ছাগল- ব্ল্যাক বেঙ্গল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বিদেশি জাতের ছাগল-যমুনাপাড়ি, বারবারি, বিটল, সানেন, টোটেনবার্গ, এংলো-নুবিয়ান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3124200"/>
            <a:ext cx="30480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ছোট জাতের ছাগল- কিলিস </a:t>
            </a:r>
          </a:p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বড় জাতের ছাগল- যমুনাপাড়ি </a:t>
            </a:r>
          </a:p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বামন জাতের ছাগল- ব্ল্যাক বেঙ্গল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4572000"/>
            <a:ext cx="3429000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মাংসল জাতের ছাগল- যমুনাপাড়ি</a:t>
            </a:r>
          </a:p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দুধাল জাতের ছাগল- সানেন</a:t>
            </a:r>
          </a:p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দ্বৈত জাতের ছাগল- ব্ল্যাক বেঙ্গল </a:t>
            </a:r>
          </a:p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পশম উৎপাদী জাতের ছাগল- এংগোরা </a:t>
            </a:r>
          </a:p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চামড়া উৎপাদী জাতের ছাগল- মুবেনডি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4800600"/>
            <a:ext cx="35052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এশিয়ান জাতের ছাগল- বারবারি </a:t>
            </a:r>
          </a:p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আফ্রিকান জাতের ছাগল- এংগোরা </a:t>
            </a:r>
          </a:p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ইউরোপিয়ান জাতের ছাগল- মক্সেটু </a:t>
            </a:r>
          </a:p>
          <a:p>
            <a:pPr>
              <a:buFont typeface="Wingdings" pitchFamily="2" charset="2"/>
              <a:buChar char="ü"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ওরিয়েন্টাল জাতের ছাগল- মালাবার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411162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বিভিন্ন জাতের ছাগল</a:t>
            </a:r>
          </a:p>
        </p:txBody>
      </p:sp>
      <p:sp>
        <p:nvSpPr>
          <p:cNvPr id="8194" name="AutoShape 2" descr="গবাদিপশুকে বিভিন্ন প্রতিকূল পরিব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গরুর জাত পরিচিতি (জার্সি) | Poultry Doctors B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লাভজনক ব্ল্যাক বেঙ্গল – শেয়ার বি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3230" y="990601"/>
            <a:ext cx="3891195" cy="21336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800600" y="914400"/>
            <a:ext cx="1981200" cy="533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ব্ল্যাক বেঙ্গল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176" name="AutoShape 8" descr="ছাগল পালন - যমুনাপাড়ি ছাগ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581400"/>
            <a:ext cx="3657600" cy="248083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77000" y="3505200"/>
            <a:ext cx="2286000" cy="533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যমুনাপাড়ি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7178" name="Picture 10" descr="বিটল ছাগলের (Beetal Goat) চাহিদা তুঙ্গে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762000"/>
            <a:ext cx="3581400" cy="23622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371600" y="1524000"/>
            <a:ext cx="2286000" cy="533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বিটল</a:t>
            </a:r>
            <a:r>
              <a:rPr lang="bn-BD" sz="28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28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180" name="AutoShape 12" descr="সানেন ছাগল ক) সানেন দুধ উৎপাদনকারী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 descr="indexs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581400"/>
            <a:ext cx="3352800" cy="2524309"/>
          </a:xfrm>
          <a:prstGeom prst="rect">
            <a:avLst/>
          </a:prstGeom>
        </p:spPr>
      </p:pic>
      <p:pic>
        <p:nvPicPr>
          <p:cNvPr id="23" name="Picture 2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581400"/>
            <a:ext cx="3657600" cy="24808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400800" y="3505200"/>
            <a:ext cx="2286000" cy="533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যমুনাপাড়ি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400" y="5486400"/>
            <a:ext cx="2286000" cy="533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সানেন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649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বিভিন্ন জাতের ছাগল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126</cp:revision>
  <dcterms:created xsi:type="dcterms:W3CDTF">2020-07-02T02:59:26Z</dcterms:created>
  <dcterms:modified xsi:type="dcterms:W3CDTF">2020-07-09T19:16:38Z</dcterms:modified>
</cp:coreProperties>
</file>