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79" r:id="rId8"/>
    <p:sldId id="270" r:id="rId9"/>
    <p:sldId id="271" r:id="rId10"/>
    <p:sldId id="280" r:id="rId11"/>
    <p:sldId id="266" r:id="rId12"/>
    <p:sldId id="26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রাখাল বাল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PPT - স্বাগতম PowerPoint Presentation, free download - I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 phot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5257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0" y="228600"/>
            <a:ext cx="6248400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জলাভূমির মহিষ ও নদীর মহিষের মধ্যে পার্থক্য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81534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নদীর পানির মহিষের কয়েকটি নাম বল।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সি বাফেলো কাকে বলে?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মুরাহ মহিষের উতপত্তিস্থল কোথায়?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/>
            <a:r>
              <a:rPr lang="bn-BD" sz="28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মহিষ পালনের উপকারিতা কি?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।মহিষের জাতকে কয়ভাগে ভাগ করা যায়?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F Education Student Homework, student PNG | PNG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1"/>
            <a:ext cx="3505200" cy="3597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জাফ্ররাবাদী ও সুরাট জাতের মহিষের বৈশিষ্ট্য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খাতায় লিখ।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Getting homework done - Tips for scholars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667000" y="-228600"/>
            <a:ext cx="3733800" cy="20574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Paper Art Thank You Calligraphy Hand Stock Vector (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Short Thank You Note Video Template | Bite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Thank You Sign Shows Thanks And Gratefulness Stock Photo, Pictu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Emoticon with Thank You Sign by yayayoyo | Graphic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Thank you inscription. cartoon bold colorful letters.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49" y="0"/>
            <a:ext cx="827665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আমার ক্যাম্পাস Archives – Shadow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3000"/>
            <a:ext cx="9144000" cy="53340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371600"/>
            <a:ext cx="4114800" cy="2057400"/>
          </a:xfrm>
          <a:noFill/>
          <a:ln w="127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41" y="0"/>
            <a:ext cx="2895459" cy="3621004"/>
          </a:xfrm>
          <a:prstGeom prst="ellipse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5334000"/>
            <a:ext cx="6934200" cy="1143000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5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5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দ্বাদশ</a:t>
            </a:r>
            <a:r>
              <a:rPr lang="en-US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তৃতীয় </a:t>
            </a:r>
            <a:r>
              <a:rPr lang="en-US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2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পাঠঃ</a:t>
            </a:r>
            <a:r>
              <a:rPr lang="bn-BD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পশু পালন (</a:t>
            </a:r>
            <a:r>
              <a:rPr lang="en-US" sz="2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L-4</a:t>
            </a:r>
            <a:r>
              <a:rPr lang="en-US" sz="2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26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1733550" cy="19817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400" y="381000"/>
            <a:ext cx="193520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0016kalerkantho-20-04-2017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58200" cy="574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609600"/>
            <a:ext cx="35157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 দেখে বলি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দেশি ব্ল্যাক বেঙ্গল ছাগলের খামার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685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আজকের পাঠঃ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মহিষের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জাত ও জাতের বৈশিষ্ট্য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mohush-220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70875"/>
            <a:ext cx="8305800" cy="45918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 txBox="1">
            <a:spLocks/>
          </p:cNvSpPr>
          <p:nvPr/>
        </p:nvSpPr>
        <p:spPr>
          <a:xfrm>
            <a:off x="609600" y="1676400"/>
            <a:ext cx="8001000" cy="2133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মহিষের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লিঙ্গ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এবং বয়স ভেদে বিভিন্ন নাম বলতে পারবে।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মহিষের বিভিন্ন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জাতের নাম বলতে পারবে।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মহিষের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জাতের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বৈশিষ্ট্য ব্যাখ্যা করতে পারবে।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বিভিন্ন জাতের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মহিষের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মধ্যে পার্থক্য ব্যাখ্যা করতে পারবে।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152400"/>
            <a:ext cx="4495800" cy="9144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 </a:t>
            </a:r>
            <a:endParaRPr lang="en-US" sz="6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107728030_3373272792705811_74898862241289912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419600" cy="25702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152400"/>
            <a:ext cx="8153400" cy="762000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মহিষের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লিঙ্গ এবং বয়স ভেদে বিভিন্ন নাম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107156299_3373269416039482_64621512344500161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441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228600"/>
            <a:ext cx="4343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মহিষের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জাত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Buffalo Breed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7650" name="Picture 2" descr="No phot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4902"/>
            <a:ext cx="8534400" cy="528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111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বিভিন্ন জাতের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মহিষ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194" name="AutoShape 2" descr="গবাদিপশুকে বিভিন্ন প্রতিকূল পরিব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গরুর জাত পরিচিতি (জার্সি) | Poultry Doctors 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ছাগল পালন - যমুনাপাড়ি ছাগ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সানেন ছাগল ক) সানেন দুধ উৎপাদনকারী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পটুয়াখালীতে বজ্রপাতে ২৮ মহিষ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The Biggest Animals Kingdom: Buff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62000"/>
            <a:ext cx="3990975" cy="2569213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4191000" cy="25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81000" y="2819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নদীর মহিষ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94489"/>
            <a:ext cx="3733800" cy="259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858000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মুররাহ মহিষ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2743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জলাভূমির মহিষ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160" name="Picture 16" descr="असली जाफराबादी भैंस I Jafarabadi buffalo at badal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4419600" cy="263432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86000" y="5562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জাফরাবাদী মহিষ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পাকিস্তানের মণ্টগোমারি জেলায় এদের আদি বাসভূমি।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এরা আকারে বড় ও হৃষ্ট পুষ্ট হয়। 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গায়ের রং সাধারণত কালো, তবে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সাদা কালো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হতে পারে।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শিং ছোট ও বাকানো হয়। 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মাথা চওড়া ও বড় হয় তবে  কুজ থাকেনা।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এদের ওলানগ্রন্থি বেশ বড় ও প্রসস্ত হয়।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দৈনিক ৯-১০ লিতার দুধ দেয়। দুধে চর্বির পরিমান ৭% 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বার্ষিক গড় দুধ উৎপাদন ক্ষমতা ১৮০০-২০০০ কেজি পর্যন্ত হয়ে থাকে।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ষাঁড় মহিষের ওজন ৬০০-৭০০ কেজি ও গাভীর ওজন ৪৫০-৫০০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কেজি পর্যন্ত হতে পারে।</a:t>
            </a:r>
          </a:p>
          <a:p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0"/>
            <a:ext cx="63246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নিলি রাভি 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জাতের বৈশিষ্ট্য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AutoShape 2" descr="শাহিওয়াল জাতের গরু পরিচিতি ১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দুই বছরে একটি ষাঁড়ের ওজন ৮০০ থেক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3276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নিলি রাভি মহিষ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4" name="Picture 4" descr="Murrah Buffalo, मुर्रा भैंस in Near Jundla Gate,, Kar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45922"/>
            <a:ext cx="3276600" cy="2118604"/>
          </a:xfrm>
          <a:prstGeom prst="rect">
            <a:avLst/>
          </a:prstGeom>
          <a:noFill/>
        </p:spPr>
      </p:pic>
      <p:sp>
        <p:nvSpPr>
          <p:cNvPr id="5126" name="AutoShape 6" descr="Nili-Ravi Buffalo Facts, Milk Production, Calves, Pictur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gaint beautiful nili ravi bull of india... - Dairy Nili Rav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3047998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257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বিভিন্ন জাতের মহিষ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136</cp:revision>
  <dcterms:created xsi:type="dcterms:W3CDTF">2020-07-02T02:59:26Z</dcterms:created>
  <dcterms:modified xsi:type="dcterms:W3CDTF">2020-07-09T19:15:39Z</dcterms:modified>
</cp:coreProperties>
</file>