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168729" y="152400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1676400"/>
            <a:ext cx="6857999" cy="3785652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আজকের পাঠে সবাইকে </a:t>
            </a:r>
            <a:r>
              <a:rPr lang="bn-BD" sz="8000" b="1" dirty="0" smtClean="0"/>
              <a:t>স্বাগতম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6213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8" y="23948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4722386"/>
            <a:ext cx="55245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মিনায় কংকর নিক্ষেপ      </a:t>
            </a:r>
            <a:endParaRPr lang="en-US" sz="4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37730"/>
            <a:ext cx="5562599" cy="25151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4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8" y="23948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4722386"/>
            <a:ext cx="55245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কুরবানি করা       </a:t>
            </a:r>
            <a:endParaRPr lang="en-US" sz="4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629399" cy="2247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37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162198" y="176349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753070"/>
            <a:ext cx="4114801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পরিচয় 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4728210" y="1905000"/>
            <a:ext cx="3343003" cy="3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82788" y="2114121"/>
            <a:ext cx="3188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শ্রেনি =নবম /দশম 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বিষয় =ইসলাম ও নৈতিক শিক্ষা ।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পাঠ -৫/ হজ্জ অধ্যায় । 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সময় =৪৫ মিনিট । 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তারিখ – ১০/০৭/২০২০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19200" y="1905000"/>
            <a:ext cx="3048000" cy="3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2209800"/>
            <a:ext cx="2743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মোহাম্মদ –দাউদ 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সিনিয়র শিক্ষক ।</a:t>
            </a:r>
          </a:p>
          <a:p>
            <a:r>
              <a:rPr lang="bn-BD" sz="2400" dirty="0" smtClean="0"/>
              <a:t>রতনপুর হাজি ছৈয়দের রহমান স্মৃতি উচ্চ বিদ্যালয় 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রতন পুর । বিরলি ।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ফেনি সদর , ফেনি </a:t>
            </a:r>
          </a:p>
        </p:txBody>
      </p:sp>
    </p:spTree>
    <p:extLst>
      <p:ext uri="{BB962C8B-B14F-4D97-AF65-F5344CB8AC3E}">
        <p14:creationId xmlns:p14="http://schemas.microsoft.com/office/powerpoint/2010/main" val="41120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324394" y="176349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শিখন ফল 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209800"/>
            <a:ext cx="6400800" cy="353943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bn-BD" sz="2800" dirty="0"/>
              <a:t> </a:t>
            </a:r>
            <a:r>
              <a:rPr lang="bn-BD" sz="2800" dirty="0" smtClean="0"/>
              <a:t>হজ্জ কাকে বলে বলতে পারবে ।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800" dirty="0"/>
              <a:t> </a:t>
            </a:r>
            <a:r>
              <a:rPr lang="bn-BD" sz="2800" dirty="0" smtClean="0"/>
              <a:t>হজ্জ এর ফরয , ওয়াজিব বলতে পারবে ।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800" dirty="0"/>
              <a:t> </a:t>
            </a:r>
            <a:r>
              <a:rPr lang="bn-BD" sz="2800" dirty="0" smtClean="0"/>
              <a:t>হজ্জ এর সুন্নাত বলতে পারবে।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800" dirty="0"/>
              <a:t> </a:t>
            </a:r>
            <a:r>
              <a:rPr lang="bn-BD" sz="2800" dirty="0" smtClean="0"/>
              <a:t>হজ্জ এর সামাজিক শিক্ষা ব্যাখ্যা করতে পারবে।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800" dirty="0"/>
              <a:t> </a:t>
            </a:r>
            <a:r>
              <a:rPr lang="bn-BD" sz="2800" dirty="0" smtClean="0"/>
              <a:t>হজ্জ এর শিক্ষা বাস্তব জিবনে প্রয়োগ করতে পারবে ।  </a:t>
            </a:r>
          </a:p>
        </p:txBody>
      </p:sp>
    </p:spTree>
    <p:extLst>
      <p:ext uri="{BB962C8B-B14F-4D97-AF65-F5344CB8AC3E}">
        <p14:creationId xmlns:p14="http://schemas.microsoft.com/office/powerpoint/2010/main" val="144023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9" y="6531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37731"/>
            <a:ext cx="5410199" cy="26580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324099" y="4724400"/>
            <a:ext cx="40767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কাবা শরিফ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63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9" y="6531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324099" y="4724400"/>
            <a:ext cx="40767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এহরাম বাধা  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981200"/>
            <a:ext cx="5167540" cy="2247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58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8" y="23948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885948" y="4728083"/>
            <a:ext cx="55245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আরাফার ময়দান  </a:t>
            </a:r>
            <a:endParaRPr lang="en-US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1905000"/>
            <a:ext cx="5257799" cy="2324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9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8" y="23948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885948" y="4728083"/>
            <a:ext cx="55245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কাবা শরিফ তাওয়াফ   </a:t>
            </a:r>
            <a:endParaRPr lang="en-US" sz="4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37731"/>
            <a:ext cx="6095999" cy="2890352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80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8" y="23948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885948" y="4728083"/>
            <a:ext cx="55245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মুজদালিফায় অবস্থান    </a:t>
            </a:r>
            <a:endParaRPr lang="en-US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91563"/>
            <a:ext cx="6477000" cy="2508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22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3" t="3135" r="5643" b="5714"/>
          <a:stretch/>
        </p:blipFill>
        <p:spPr>
          <a:xfrm>
            <a:off x="228598" y="23948"/>
            <a:ext cx="88392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914400"/>
            <a:ext cx="5029199" cy="92333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324099" y="960566"/>
            <a:ext cx="426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ছবি দেখি  বলি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885948" y="4728083"/>
            <a:ext cx="5524501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সাফা মারোয়া পাহাড়     </a:t>
            </a:r>
            <a:endParaRPr lang="en-US" sz="4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837730"/>
            <a:ext cx="2667000" cy="27342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98" y="2057400"/>
            <a:ext cx="3562350" cy="2286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37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7</cp:revision>
  <dcterms:created xsi:type="dcterms:W3CDTF">2006-08-16T00:00:00Z</dcterms:created>
  <dcterms:modified xsi:type="dcterms:W3CDTF">2020-07-10T05:08:52Z</dcterms:modified>
</cp:coreProperties>
</file>