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8" r:id="rId4"/>
    <p:sldId id="259" r:id="rId5"/>
    <p:sldId id="260" r:id="rId6"/>
    <p:sldId id="267" r:id="rId7"/>
    <p:sldId id="279" r:id="rId8"/>
    <p:sldId id="280" r:id="rId9"/>
    <p:sldId id="264" r:id="rId10"/>
    <p:sldId id="261" r:id="rId11"/>
    <p:sldId id="273" r:id="rId12"/>
    <p:sldId id="266" r:id="rId13"/>
    <p:sldId id="281" r:id="rId14"/>
    <p:sldId id="271" r:id="rId15"/>
    <p:sldId id="272" r:id="rId16"/>
    <p:sldId id="277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21137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ited Nations Agencies Logos Editorial Photography - Illustration ..."/>
          <p:cNvPicPr>
            <a:picLocks noChangeAspect="1" noChangeArrowheads="1"/>
          </p:cNvPicPr>
          <p:nvPr/>
        </p:nvPicPr>
        <p:blipFill>
          <a:blip r:embed="rId2"/>
          <a:srcRect l="2920" t="1586" r="2190" b="11992"/>
          <a:stretch>
            <a:fillRect/>
          </a:stretch>
        </p:blipFill>
        <p:spPr bwMode="auto">
          <a:xfrm>
            <a:off x="304800" y="152400"/>
            <a:ext cx="85344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AutoShape 2" descr="আজ প্রতিবন্ধী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আজ প্রতিবন্ধী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সেভ দ্যা চিল্ড্রেন এর নিয়োগ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4343400" cy="3124199"/>
          </a:xfrm>
          <a:prstGeom prst="rect">
            <a:avLst/>
          </a:prstGeom>
          <a:noFill/>
        </p:spPr>
      </p:pic>
      <p:pic>
        <p:nvPicPr>
          <p:cNvPr id="9220" name="Picture 4" descr="সেভ দ্য চিলড্রেনের পা ১০০ বছরে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038600" cy="3124200"/>
          </a:xfrm>
          <a:prstGeom prst="rect">
            <a:avLst/>
          </a:prstGeom>
          <a:noFill/>
        </p:spPr>
      </p:pic>
      <p:pic>
        <p:nvPicPr>
          <p:cNvPr id="9222" name="Picture 6" descr="What We Do | Save the Childr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4343400" cy="3048000"/>
          </a:xfrm>
          <a:prstGeom prst="rect">
            <a:avLst/>
          </a:prstGeom>
          <a:noFill/>
        </p:spPr>
      </p:pic>
      <p:pic>
        <p:nvPicPr>
          <p:cNvPr id="9224" name="Picture 8" descr="নারী শিশুর উন্নয়নে ১৪ উদ্যোগ | শেখ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814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AutoShape 15" descr="চাকরি না পেয়ে বিয়ে করবে না: ড. জাফ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AutoShape 17" descr="চাকরি না পেয়ে বিয়ে করবে না: ড. জাফ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টিকার পাদটীকা"/>
          <p:cNvPicPr>
            <a:picLocks noChangeAspect="1" noChangeArrowheads="1"/>
          </p:cNvPicPr>
          <p:nvPr/>
        </p:nvPicPr>
        <p:blipFill>
          <a:blip r:embed="rId2"/>
          <a:srcRect l="7143" r="7143"/>
          <a:stretch>
            <a:fillRect/>
          </a:stretch>
        </p:blipFill>
        <p:spPr bwMode="auto">
          <a:xfrm>
            <a:off x="4724400" y="228600"/>
            <a:ext cx="4191000" cy="2743201"/>
          </a:xfrm>
          <a:prstGeom prst="rect">
            <a:avLst/>
          </a:prstGeom>
          <a:noFill/>
        </p:spPr>
      </p:pic>
      <p:pic>
        <p:nvPicPr>
          <p:cNvPr id="8196" name="Picture 4" descr="মিরপুরে টাইফয়েড টিকাদান গবেষণা ..."/>
          <p:cNvPicPr>
            <a:picLocks noChangeAspect="1" noChangeArrowheads="1"/>
          </p:cNvPicPr>
          <p:nvPr/>
        </p:nvPicPr>
        <p:blipFill>
          <a:blip r:embed="rId3"/>
          <a:srcRect l="15385" r="15385"/>
          <a:stretch>
            <a:fillRect/>
          </a:stretch>
        </p:blipFill>
        <p:spPr bwMode="auto">
          <a:xfrm>
            <a:off x="228600" y="228600"/>
            <a:ext cx="4267200" cy="2743200"/>
          </a:xfrm>
          <a:prstGeom prst="rect">
            <a:avLst/>
          </a:prstGeom>
          <a:noFill/>
        </p:spPr>
      </p:pic>
      <p:pic>
        <p:nvPicPr>
          <p:cNvPr id="8198" name="Picture 6" descr="Category: আমাদের কথা - আমাদের কথা বিডি ডটকম"/>
          <p:cNvPicPr>
            <a:picLocks noChangeAspect="1" noChangeArrowheads="1"/>
          </p:cNvPicPr>
          <p:nvPr/>
        </p:nvPicPr>
        <p:blipFill>
          <a:blip r:embed="rId4"/>
          <a:srcRect t="6000" r="41334" b="10000"/>
          <a:stretch>
            <a:fillRect/>
          </a:stretch>
        </p:blipFill>
        <p:spPr bwMode="auto">
          <a:xfrm>
            <a:off x="228600" y="3200400"/>
            <a:ext cx="4267200" cy="3429000"/>
          </a:xfrm>
          <a:prstGeom prst="rect">
            <a:avLst/>
          </a:prstGeom>
          <a:noFill/>
        </p:spPr>
      </p:pic>
      <p:pic>
        <p:nvPicPr>
          <p:cNvPr id="8200" name="Picture 8" descr="বর্তমান সরকার ও নারীর ক্ষমতায়ন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00400"/>
            <a:ext cx="4191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 &amp; My Wor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343400" cy="3124200"/>
          </a:xfrm>
          <a:prstGeom prst="rect">
            <a:avLst/>
          </a:prstGeom>
          <a:noFill/>
        </p:spPr>
      </p:pic>
      <p:pic>
        <p:nvPicPr>
          <p:cNvPr id="7172" name="Picture 4" descr="২০২০ সালের মধ্যে এক লাখ শিশুকে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"/>
            <a:ext cx="4191000" cy="3124200"/>
          </a:xfrm>
          <a:prstGeom prst="rect">
            <a:avLst/>
          </a:prstGeom>
          <a:noFill/>
        </p:spPr>
      </p:pic>
      <p:pic>
        <p:nvPicPr>
          <p:cNvPr id="2" name="Picture 2" descr="যেভাবে শিক্ষা থেকে বঞ্চিত নৃ-গোষ্ঠী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4343400" cy="3276600"/>
          </a:xfrm>
          <a:prstGeom prst="rect">
            <a:avLst/>
          </a:prstGeom>
          <a:noFill/>
        </p:spPr>
      </p:pic>
      <p:pic>
        <p:nvPicPr>
          <p:cNvPr id="3" name="Picture 4" descr="What are Natural Resources?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429000"/>
            <a:ext cx="41719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5000" y="152400"/>
            <a:ext cx="5410200" cy="533400"/>
          </a:xfrm>
          <a:prstGeom prst="round2Diag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সেভ দ্যা  চিলড্রেন এর উদ্দেশ্য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838200"/>
            <a:ext cx="8686800" cy="5791200"/>
          </a:xfrm>
          <a:prstGeom prst="roundRect">
            <a:avLst>
              <a:gd name="adj" fmla="val 1260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00050" indent="-40005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কমিউনিটি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কর্মপদ্বতি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00050" indent="-40005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গবেষনামুলক কার্যক্রম পরিচালনা  করা । 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বিভিন্ন কর্মসূচী বাস্তবায়ন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শিশুদের অধিকার রক্ষা ও সুবিচার নিশ্চিত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শিশুদের উন্নততর স্বাস্থ্যসেবা ব্যবস্থা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শিশুদের মানসন্মত শিক্ষা  নিশ্চিত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৮। দেশের সম্পদ ব্যবস্থাপনা উন্নত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৯।  শিশুদের  আর্থ-সামাজিক ও গুনগত পরিবর্তন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১০। শিশুদের সামাজিকীকরনের পরিবেশ সৃষ্টি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১১। শিশু ও নারী অধিকার রক্ষা করা।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১২। শিশুর বিকাশ  ও নারীর ক্ষমতায়নের উপর গুরুত্ব প্রদান। 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১৩। শিশুদের কর্মক্ষমতা , আত্মবিশ্বাস ও সিদ্বান্ত নেওয়ার ক্ষমতা বৃদ্বি করা। 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১৪।  শিশুদের রোগ প্রতিরোধক টিকা প্রদানের উদ্যোগ গ্রহন করা।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8100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4953000"/>
            <a:ext cx="7391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।আন্তর্জাতিক সংগঠন কি?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International Organizations Governmental and NGO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nternational Organizations Governmental and NGOs - YouTube"/>
          <p:cNvPicPr>
            <a:picLocks noChangeAspect="1" noChangeArrowheads="1"/>
          </p:cNvPicPr>
          <p:nvPr/>
        </p:nvPicPr>
        <p:blipFill>
          <a:blip r:embed="rId2"/>
          <a:srcRect l="833" t="11111"/>
          <a:stretch>
            <a:fillRect/>
          </a:stretch>
        </p:blipFill>
        <p:spPr bwMode="auto">
          <a:xfrm>
            <a:off x="304800" y="152400"/>
            <a:ext cx="8534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810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2578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সেভ দ্যা চিলড্রেন এর উদ্দেশ্য কি কি?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The IMF: The World's Controversial Financial Firefighter | Counci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39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5908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429000"/>
            <a:ext cx="7696200" cy="31242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।আন্তর্জাতিক সংগঠনের শ্রেনিবিভাগ কয়টি?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দুইটি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চারটি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ছয়টি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আটটি।</a:t>
            </a: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2672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4038600" y="49530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2971800"/>
            <a:ext cx="4191000" cy="1447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6482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 দ্যা চিলড্রেন এর কার্যক্রম বর্ণনা কর।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শিশুকে বুকের দুধ খাওয়াতে পারবেন ..."/>
          <p:cNvPicPr>
            <a:picLocks noChangeAspect="1" noChangeArrowheads="1"/>
          </p:cNvPicPr>
          <p:nvPr/>
        </p:nvPicPr>
        <p:blipFill>
          <a:blip r:embed="rId2"/>
          <a:srcRect l="27273"/>
          <a:stretch>
            <a:fillRect/>
          </a:stretch>
        </p:blipFill>
        <p:spPr bwMode="auto">
          <a:xfrm>
            <a:off x="1066800" y="304800"/>
            <a:ext cx="70866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5146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মোবাইলঃ০১৭৪১৬৭৫৪২৮।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5908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শ্রেনিঃদ্বাদশ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তারিখঃ১০/০৭/২০২০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259080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381000" y="6248400"/>
            <a:ext cx="283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jhunuranisarker@gmail.com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434" name="Picture 2" descr="সমাজকর্ম -২য় পত্র (একাদশ ও দ্বাদশ শ্রেণি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1"/>
            <a:ext cx="25146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সেভ দ্য চিলড্রেনের নতুন নিয়ো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সেভ দ্য চিলড্রেনের নতুন নিয়ো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সেভ দ্য চিলড্রেনের নতুন নিয়ো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b2ap3_amp_346431-346189-save-the-children-ngo-758x7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267200" cy="3200400"/>
          </a:xfrm>
          <a:prstGeom prst="rect">
            <a:avLst/>
          </a:prstGeom>
        </p:spPr>
      </p:pic>
      <p:sp>
        <p:nvSpPr>
          <p:cNvPr id="17416" name="AutoShape 8" descr="জাতিসংঘ নিরাপত্তা পরিষদের জন্য কে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জাতিসংঘ নিরাপত্তা পরিষদের জন্য কেন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229100" cy="3200400"/>
          </a:xfrm>
          <a:prstGeom prst="rect">
            <a:avLst/>
          </a:prstGeom>
          <a:noFill/>
        </p:spPr>
      </p:pic>
      <p:pic>
        <p:nvPicPr>
          <p:cNvPr id="17420" name="Picture 12" descr="International Monetary Fund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4048322" cy="3211515"/>
          </a:xfrm>
          <a:prstGeom prst="rect">
            <a:avLst/>
          </a:prstGeom>
          <a:noFill/>
        </p:spPr>
      </p:pic>
      <p:sp>
        <p:nvSpPr>
          <p:cNvPr id="17422" name="AutoShape 14" descr="করোনাভাইরাস সম্পর্কে ভুল তথ্য থেক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4" name="Picture 16" descr="করোনাভাইরাস সম্পর্কে ভুল তথ্য থেকে ..."/>
          <p:cNvPicPr>
            <a:picLocks noChangeAspect="1" noChangeArrowheads="1"/>
          </p:cNvPicPr>
          <p:nvPr/>
        </p:nvPicPr>
        <p:blipFill>
          <a:blip r:embed="rId5"/>
          <a:srcRect l="11786" r="13076" b="6630"/>
          <a:stretch>
            <a:fillRect/>
          </a:stretch>
        </p:blipFill>
        <p:spPr bwMode="auto">
          <a:xfrm>
            <a:off x="4648200" y="3581400"/>
            <a:ext cx="4191000" cy="306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পারবে;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পারবে;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চিলড্রেন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685800"/>
            <a:ext cx="8077200" cy="5486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বেসরকারিভাবে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ঐসব কল্যানমূলক সংস্থাকে বুঝায় ,যেগুলো ভৌগোলিক সীমানা অতিক্রম করে আর্তমানবতার সেবার মাধ্যমে ভারসাম্য ও শান্তিপূর্ণ বিশ্ব সমাজব্যবস্থা গড়ে তুলতে প্রচেষ্টা চালায়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143000"/>
            <a:ext cx="6400800" cy="990600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819400"/>
            <a:ext cx="8153400" cy="3352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অধ্যাপক কুইন্সি রাইট বলেন, কতকগুলো সাধারণ উদ্দেশ্য ও লক্ষ্যকে বাস্তবায়িত করার জন্য বিভিন্ন স্বাধীন রাষ্ট্র নিয়ে গঠিত আন্তর্জাতিক এবং আঞ্চলিক সমাজের গঠন ও পরিচালনা ব্যাবস্থাকেই আন্তর্জাতিক  সংস্থা নামে অভিহিত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76400"/>
            <a:ext cx="7239000" cy="48006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United Nations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IMF , World Bank , World Vision,  Save  the  Children  ,  UNICEF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UNDP, UNESCO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etc.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304800"/>
            <a:ext cx="5715000" cy="1066800"/>
          </a:xfrm>
          <a:prstGeom prst="round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আন্তর্জাতিক সংগঠনের 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8198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8200" name="AutoShape 8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10" name="Rounded Rectangle 9"/>
          <p:cNvSpPr/>
          <p:nvPr/>
        </p:nvSpPr>
        <p:spPr>
          <a:xfrm>
            <a:off x="609600" y="2286000"/>
            <a:ext cx="8001000" cy="4343400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 (Person)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বৈশিষ্ট্যসম্পন্ন সরকারি সংস্থা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আন্তর্জাতিক বৈশিষ্ট্যসম্পন্ন বেসরকারি সংস্থা</a:t>
            </a:r>
            <a:endParaRPr lang="en-US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সরকারি সমাজকল্যান সংস্থা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 বেসরকারি সংস্থা।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609600"/>
            <a:ext cx="5791200" cy="1143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শ্রেনিবিভাগ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364</Words>
  <Application>Microsoft Office PowerPoint</Application>
  <PresentationFormat>On-screen Show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361</cp:revision>
  <dcterms:created xsi:type="dcterms:W3CDTF">2006-08-16T00:00:00Z</dcterms:created>
  <dcterms:modified xsi:type="dcterms:W3CDTF">2020-07-10T03:11:02Z</dcterms:modified>
</cp:coreProperties>
</file>