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5" r:id="rId5"/>
    <p:sldId id="294" r:id="rId6"/>
    <p:sldId id="263" r:id="rId7"/>
    <p:sldId id="266" r:id="rId8"/>
    <p:sldId id="268" r:id="rId9"/>
    <p:sldId id="269" r:id="rId10"/>
    <p:sldId id="270" r:id="rId11"/>
    <p:sldId id="292" r:id="rId12"/>
    <p:sldId id="282" r:id="rId13"/>
    <p:sldId id="284" r:id="rId14"/>
    <p:sldId id="286" r:id="rId15"/>
    <p:sldId id="289" r:id="rId16"/>
    <p:sldId id="290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89266" autoAdjust="0"/>
  </p:normalViewPr>
  <p:slideViewPr>
    <p:cSldViewPr>
      <p:cViewPr varScale="1">
        <p:scale>
          <a:sx n="68" d="100"/>
          <a:sy n="68" d="100"/>
        </p:scale>
        <p:origin x="8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8B2F9-68B3-4208-BF8F-0C0A106DF1A7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70AE3-FAB6-447C-AB42-CD46EAD51A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382000" cy="4800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218167">
            <a:off x="422000" y="979530"/>
            <a:ext cx="3352800" cy="631339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800" dirty="0" smtClean="0"/>
              <a:t> 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6" dur="3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পরিপাক তন্ত্র বলতে কী বুঝ?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যে তন্ত্রের সাহায্য খাদ্যদ্রব্য ভেঙ্গে দেহের গ্রহন উপযোগী উপাদানে পরিণত ও শোষিত হয় তাকে পরিপাক তন্ত্র বলে । এ তন্ত্রটি পৌষ্টিকনালি ও কয়েক টি গ্রন্থির সমন্বয়ে গঠিত । পৌষ্টিকনালি মুখ থেকে শুরু হয়ে পায়ুতে শেষ হয় । </a:t>
            </a:r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4025"/>
            <a:ext cx="4343401" cy="2148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4025"/>
            <a:ext cx="3733801" cy="21483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3660820"/>
            <a:ext cx="3276600" cy="2514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2667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পাকস্থলি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15001" y="261227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ক্ষুদ্রান্ত 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77000" y="6314597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বৃহদন্ত্র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60821"/>
            <a:ext cx="4343402" cy="23402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6314597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ক্ষুদ্রান্তের অংশ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95400"/>
            <a:ext cx="82296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পাকস্থলীর অবস্থান কোথায় এবং পাকস্থলী থেকে কী কী রস নিঃসৃত হয় ?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981200"/>
          </a:xfr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অন্ননালি ও ক্ষুদ্রাতন্ত্রের   মাঝখানে একটি থলির মতো অঙ্গ । এর  প্রাচির পুরু ও পেশিবহুল । পাকস্থলী থেকে নিঃসৃত রস হল পেপসিন ও হাইড্রোক্লোরিক এসিড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>
              <a:buFont typeface="Arial" pitchFamily="34" charset="0"/>
              <a:buChar char="•"/>
            </a:pP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ক্ষুদ্রান্ত্র অবস্থান কোথায় এবং কয়টি অংশে বিভক্ত ?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পালস্থলি থেকে বৃহদন্ত্র পর্যন্ত বিস্তৃত লম্বা, প্যাঁচানো নলটিকে ক্ষুদ্রান্ত্র বলে । ক্ষুদ্রন্ত্র আবার তিন অংশে বিভক্ত । যথা- ডিওদেনাম, জেজুনাম ও ইলিয়াম । ক্ষুদ্রান্ত্রের ডেওডেনামে পিত্তথলি থেকে পিত্তনালি অগ্ন্যাশয় নালি এসে মিলিত হয়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বৃহাদন্ত্র কাকে বলে এবং কয়টি ভাগে বিভক্ত ? 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ইলিয়ামের পর থেকে পায়ু পর্যন্ত বিস্তৃত মোটা নলাকৃতির অংশ হলো বৃহাদন্ত্র । বৃহাদন্ত্র তিনটি অংশে বিভক্ত । যথা- সিকাম, কোলন ও মলাশয় ।</a:t>
            </a:r>
            <a:r>
              <a:rPr lang="bn-BD" sz="3600" dirty="0" smtClean="0"/>
              <a:t>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পরিপাক কাকে বলে ? 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 পরিপাক রসের নাম লিখ 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পরিপাক তন্ত্রের ধাপগুলোর নাম লিখ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অন্ননালির পরের অংশের নাম কি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ডিওডেনাম কি ?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বৃহদন্ত্র কি ?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 দেহের পরিপাক তন্ত্রের একটি চিহ্নিত চিএ অংকন করে নিয়ে আসবে 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9163" cy="647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 rot="20377567">
            <a:off x="2855032" y="2748497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96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রিপন শিকদার </a:t>
            </a:r>
          </a:p>
          <a:p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শিক্ষক (বিজ্ঞান)</a:t>
            </a:r>
          </a:p>
          <a:p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পুলুম গোলাম ছোরোয়ার মাধ্যমিক বিদ্যালয় </a:t>
            </a:r>
          </a:p>
          <a:p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শালি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মাগুরা।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নম্বারঃ ০১৯১১০০৭৯৭৬ </a:t>
            </a:r>
          </a:p>
          <a:p>
            <a:pPr algn="ctr"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riponsikdar2014@gmail.com</a:t>
            </a:r>
            <a:endParaRPr lang="bn-BD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1168893_1445975702361691_356570964167059437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533400"/>
            <a:ext cx="1987062" cy="258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6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bn-BD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 সপ্তম </a:t>
            </a:r>
          </a:p>
          <a:p>
            <a:pPr algn="just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বিজ্ঞান 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ম </a:t>
            </a:r>
            <a:r>
              <a:rPr lang="bn-BD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পরিপাক তন্ত্র কি  তা বলতে পারবে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পৌষ্টিকতন্ত্রের প্রধান অংশ ও সহায়তাকারী অঙ্গের গঠন ও কাজ বর্ণনা করতে পারবে। 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পৌষ্টিক তন্ত্রের প্রধান অংশ চিহ্নিত করতে পারবে </a:t>
            </a:r>
            <a:r>
              <a:rPr lang="bn-BD" sz="36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153400" cy="43535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228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4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199"/>
            <a:ext cx="8382000" cy="1143001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</a:rPr>
              <a:t>মানব দেহের পরিপাক তন্ত্র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uman_Digestive_Syste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299" y="609600"/>
            <a:ext cx="7619999" cy="4648200"/>
          </a:xfrm>
        </p:spPr>
      </p:pic>
      <p:sp>
        <p:nvSpPr>
          <p:cNvPr id="5" name="TextBox 4"/>
          <p:cNvSpPr txBox="1"/>
          <p:nvPr/>
        </p:nvSpPr>
        <p:spPr>
          <a:xfrm>
            <a:off x="1752599" y="5867400"/>
            <a:ext cx="5867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 ছবিটি  দেখ এবং উত্তর দাঁও 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পরিপাক বলতে কি বোঝ?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29718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খাদ্যকে শোষণ যোগ্য ও কোষের উপযোগী করতে হলে তাকে ভেঙ্গে সহজ ,সরল ও তরল অবস্থায় রূপান্তরিত করাকে পরিপাক বলে ।   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e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85800"/>
            <a:ext cx="8229600" cy="4343400"/>
          </a:xfrm>
        </p:spPr>
      </p:pic>
      <p:sp>
        <p:nvSpPr>
          <p:cNvPr id="7" name="TextBox 6"/>
          <p:cNvSpPr txBox="1"/>
          <p:nvPr/>
        </p:nvSpPr>
        <p:spPr>
          <a:xfrm>
            <a:off x="685800" y="5562600"/>
            <a:ext cx="81534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 ছবিটি দারা </a:t>
            </a:r>
            <a:r>
              <a:rPr lang="bn-BD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বো</a:t>
            </a:r>
            <a:r>
              <a:rPr lang="en-US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ঝা</a:t>
            </a:r>
            <a:r>
              <a:rPr lang="bn-BD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 হয়েছে ?</a:t>
            </a:r>
            <a:r>
              <a:rPr lang="en-US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324</Words>
  <Application>Microsoft Office PowerPoint</Application>
  <PresentationFormat>On-screen Show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Vrinda</vt:lpstr>
      <vt:lpstr>Office Theme</vt:lpstr>
      <vt:lpstr>স্বাগতম </vt:lpstr>
      <vt:lpstr>শিক্ষক পরিচিতি</vt:lpstr>
      <vt:lpstr>পাঠ পরিচিতি </vt:lpstr>
      <vt:lpstr>শিখন ফল </vt:lpstr>
      <vt:lpstr>PowerPoint Presentation</vt:lpstr>
      <vt:lpstr>আজকের পাঠ </vt:lpstr>
      <vt:lpstr>PowerPoint Presentation</vt:lpstr>
      <vt:lpstr>পরিপাক বলতে কি বোঝ?</vt:lpstr>
      <vt:lpstr>PowerPoint Presentation</vt:lpstr>
      <vt:lpstr>পরিপাক তন্ত্র বলতে কী বুঝ?</vt:lpstr>
      <vt:lpstr>PowerPoint Presentation</vt:lpstr>
      <vt:lpstr>পাকস্থলীর অবস্থান কোথায় এবং পাকস্থলী থেকে কী কী রস নিঃসৃত হয় ? </vt:lpstr>
      <vt:lpstr>ক্ষুদ্রান্ত্র অবস্থান কোথায় এবং কয়টি অংশে বিভক্ত ? </vt:lpstr>
      <vt:lpstr>বৃহাদন্ত্র কাকে বলে এবং কয়টি ভাগে বিভক্ত ? </vt:lpstr>
      <vt:lpstr>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USER</dc:creator>
  <cp:lastModifiedBy>PCH</cp:lastModifiedBy>
  <cp:revision>108</cp:revision>
  <dcterms:created xsi:type="dcterms:W3CDTF">2006-08-16T00:00:00Z</dcterms:created>
  <dcterms:modified xsi:type="dcterms:W3CDTF">2020-07-09T05:14:27Z</dcterms:modified>
</cp:coreProperties>
</file>