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9"/>
  </p:notesMasterIdLst>
  <p:sldIdLst>
    <p:sldId id="274" r:id="rId2"/>
    <p:sldId id="273" r:id="rId3"/>
    <p:sldId id="276" r:id="rId4"/>
    <p:sldId id="259" r:id="rId5"/>
    <p:sldId id="267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8" r:id="rId14"/>
    <p:sldId id="270" r:id="rId15"/>
    <p:sldId id="269" r:id="rId16"/>
    <p:sldId id="271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869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94AD8-CD5C-4110-BD76-304EF41BDC42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3A256-5B94-4C57-9A19-2D4C9CB769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30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36C05-455B-4507-8813-7670D838C94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070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38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34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8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0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0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6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973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7175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67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57250"/>
            <a:ext cx="6858000" cy="5143500"/>
          </a:xfrm>
          <a:prstGeom prst="rect">
            <a:avLst/>
          </a:prstGeom>
        </p:spPr>
      </p:pic>
      <p:sp>
        <p:nvSpPr>
          <p:cNvPr id="10" name="TextBox 1"/>
          <p:cNvSpPr txBox="1"/>
          <p:nvPr/>
        </p:nvSpPr>
        <p:spPr>
          <a:xfrm>
            <a:off x="1143000" y="972488"/>
            <a:ext cx="6858000" cy="110799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+mj-cs"/>
              </a:rPr>
              <a:t>اَلسَّلَامُ عَلَيْكُمْ وَرَحْمَةُ اللهِ</a:t>
            </a:r>
            <a:endParaRPr lang="en-US" sz="6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Open.jpg"/>
          <p:cNvPicPr>
            <a:picLocks noChangeAspect="1"/>
          </p:cNvPicPr>
          <p:nvPr/>
        </p:nvPicPr>
        <p:blipFill>
          <a:blip r:embed="rId4"/>
          <a:srcRect r="50415" b="4110"/>
          <a:stretch>
            <a:fillRect/>
          </a:stretch>
        </p:blipFill>
        <p:spPr>
          <a:xfrm>
            <a:off x="1143000" y="878833"/>
            <a:ext cx="3206115" cy="5121917"/>
          </a:xfrm>
          <a:prstGeom prst="rect">
            <a:avLst/>
          </a:prstGeom>
        </p:spPr>
      </p:pic>
      <p:pic>
        <p:nvPicPr>
          <p:cNvPr id="14" name="Picture 13" descr="Open.jpg"/>
          <p:cNvPicPr>
            <a:picLocks noChangeAspect="1"/>
          </p:cNvPicPr>
          <p:nvPr/>
        </p:nvPicPr>
        <p:blipFill>
          <a:blip r:embed="rId4"/>
          <a:srcRect l="49585" b="4110"/>
          <a:stretch>
            <a:fillRect/>
          </a:stretch>
        </p:blipFill>
        <p:spPr>
          <a:xfrm>
            <a:off x="4343400" y="875539"/>
            <a:ext cx="3637559" cy="51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533400"/>
            <a:ext cx="6172200" cy="1143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6000" dirty="0" err="1" smtClean="0"/>
              <a:t>আকিকার</a:t>
            </a:r>
            <a:r>
              <a:rPr lang="en-US" sz="6000" dirty="0" smtClean="0"/>
              <a:t> </a:t>
            </a:r>
            <a:r>
              <a:rPr lang="en-US" sz="6000" dirty="0" err="1" smtClean="0"/>
              <a:t>পারিভাষিক</a:t>
            </a:r>
            <a:r>
              <a:rPr lang="en-US" sz="6000" dirty="0" smtClean="0"/>
              <a:t> </a:t>
            </a:r>
            <a:r>
              <a:rPr lang="en-US" sz="6000" dirty="0" err="1" smtClean="0"/>
              <a:t>অর্থ</a:t>
            </a:r>
            <a:endParaRPr lang="ar-SA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057400"/>
            <a:ext cx="7924800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5400" dirty="0" err="1"/>
              <a:t>ইসলামি</a:t>
            </a:r>
            <a:r>
              <a:rPr lang="en-US" sz="5400" dirty="0"/>
              <a:t> </a:t>
            </a:r>
            <a:r>
              <a:rPr lang="en-US" sz="5400" dirty="0" err="1"/>
              <a:t>পরিভাষায়</a:t>
            </a:r>
            <a:r>
              <a:rPr lang="en-US" sz="5400" dirty="0"/>
              <a:t> </a:t>
            </a:r>
            <a:r>
              <a:rPr lang="en-US" sz="5400" dirty="0" err="1"/>
              <a:t>সন্তান</a:t>
            </a:r>
            <a:r>
              <a:rPr lang="en-US" sz="5400" dirty="0"/>
              <a:t> </a:t>
            </a:r>
            <a:r>
              <a:rPr lang="en-US" sz="5400" dirty="0" err="1"/>
              <a:t>জন্মের</a:t>
            </a:r>
            <a:r>
              <a:rPr lang="en-US" sz="5400" dirty="0"/>
              <a:t> </a:t>
            </a:r>
            <a:r>
              <a:rPr lang="en-US" sz="5400" dirty="0" err="1"/>
              <a:t>পর</a:t>
            </a:r>
            <a:r>
              <a:rPr lang="en-US" sz="5400" dirty="0"/>
              <a:t> </a:t>
            </a:r>
            <a:r>
              <a:rPr lang="en-US" sz="5400" dirty="0" err="1"/>
              <a:t>সপ্তম</a:t>
            </a:r>
            <a:r>
              <a:rPr lang="en-US" sz="5400" dirty="0"/>
              <a:t> </a:t>
            </a:r>
            <a:r>
              <a:rPr lang="en-US" sz="5400" dirty="0" err="1"/>
              <a:t>দিনে</a:t>
            </a:r>
            <a:r>
              <a:rPr lang="en-US" sz="5400" dirty="0"/>
              <a:t> </a:t>
            </a:r>
            <a:r>
              <a:rPr lang="en-US" sz="5400" dirty="0" err="1"/>
              <a:t>তার</a:t>
            </a:r>
            <a:r>
              <a:rPr lang="en-US" sz="5400" dirty="0"/>
              <a:t> </a:t>
            </a:r>
            <a:r>
              <a:rPr lang="en-US" sz="5400" dirty="0" err="1"/>
              <a:t>কল্যান</a:t>
            </a:r>
            <a:r>
              <a:rPr lang="en-US" sz="5400" dirty="0"/>
              <a:t> </a:t>
            </a:r>
            <a:r>
              <a:rPr lang="en-US" sz="5400" dirty="0" err="1"/>
              <a:t>কামনা</a:t>
            </a:r>
            <a:r>
              <a:rPr lang="en-US" sz="5400" dirty="0"/>
              <a:t> </a:t>
            </a:r>
            <a:r>
              <a:rPr lang="en-US" sz="5400" dirty="0" err="1"/>
              <a:t>করে</a:t>
            </a:r>
            <a:r>
              <a:rPr lang="en-US" sz="5400" dirty="0"/>
              <a:t> </a:t>
            </a:r>
            <a:r>
              <a:rPr lang="en-US" sz="5400" dirty="0" err="1"/>
              <a:t>আল্লাহর</a:t>
            </a:r>
            <a:r>
              <a:rPr lang="en-US" sz="5400" dirty="0"/>
              <a:t> </a:t>
            </a:r>
            <a:r>
              <a:rPr lang="en-US" sz="5400" dirty="0" err="1"/>
              <a:t>নামে</a:t>
            </a:r>
            <a:r>
              <a:rPr lang="en-US" sz="5400" dirty="0"/>
              <a:t> </a:t>
            </a:r>
            <a:r>
              <a:rPr lang="en-US" sz="5400" dirty="0" err="1"/>
              <a:t>কোন</a:t>
            </a:r>
            <a:r>
              <a:rPr lang="en-US" sz="5400" dirty="0"/>
              <a:t> </a:t>
            </a:r>
            <a:r>
              <a:rPr lang="en-US" sz="5400" dirty="0" err="1"/>
              <a:t>হালাল</a:t>
            </a:r>
            <a:r>
              <a:rPr lang="en-US" sz="5400" dirty="0"/>
              <a:t> </a:t>
            </a:r>
            <a:r>
              <a:rPr lang="en-US" sz="5400" dirty="0" err="1"/>
              <a:t>পশু</a:t>
            </a:r>
            <a:r>
              <a:rPr lang="en-US" sz="5400" dirty="0"/>
              <a:t> </a:t>
            </a:r>
            <a:r>
              <a:rPr lang="en-US" sz="5400" dirty="0" err="1"/>
              <a:t>জবাই</a:t>
            </a:r>
            <a:r>
              <a:rPr lang="en-US" sz="5400" dirty="0"/>
              <a:t> </a:t>
            </a:r>
            <a:r>
              <a:rPr lang="en-US" sz="5400" dirty="0" err="1"/>
              <a:t>করাকে</a:t>
            </a:r>
            <a:r>
              <a:rPr lang="en-US" sz="5400" dirty="0"/>
              <a:t> </a:t>
            </a:r>
            <a:r>
              <a:rPr lang="en-US" sz="5400" dirty="0" err="1"/>
              <a:t>আকিকা</a:t>
            </a:r>
            <a:r>
              <a:rPr lang="en-US" sz="5400" dirty="0"/>
              <a:t> </a:t>
            </a:r>
            <a:r>
              <a:rPr lang="en-US" sz="5400" dirty="0" err="1"/>
              <a:t>বলা</a:t>
            </a:r>
            <a:r>
              <a:rPr lang="en-US" sz="5400" dirty="0"/>
              <a:t> </a:t>
            </a:r>
            <a:r>
              <a:rPr lang="en-US" sz="5400" dirty="0" err="1"/>
              <a:t>হয়</a:t>
            </a:r>
            <a:r>
              <a:rPr lang="en-US" sz="5400" dirty="0"/>
              <a:t>।</a:t>
            </a:r>
            <a:endParaRPr lang="ar-SA" sz="54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3619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685800"/>
            <a:ext cx="7543800" cy="1066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সন্তান জন্মের সপ্তম দিনের করনীয় সুন্নাত কাজ গুলো</a:t>
            </a:r>
            <a:endParaRPr lang="en-US" sz="3600" b="1" u="sng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9718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মাথা মুন্ডন করা 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41148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মাথার চুলের ওজন পরিমান সোনা বা রুপা দান করা 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52578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 করা 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828800"/>
            <a:ext cx="8077200" cy="10668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সন্তানের সুন্দর ইসলামি নাম রাখা 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228600"/>
            <a:ext cx="8229600" cy="64008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8077200" cy="5791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 আদায়ের নিয়ম</a:t>
            </a:r>
            <a:endParaRPr lang="en-US" sz="60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ছেলে হলে ২টি মেয়ে হলে ১টি বকরি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সকল প্রাণী দিয়ে কুরবানি করা বৈধ সে সকল প্রাণী দিয়ে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আকিকা করা বৈধ।</a:t>
            </a:r>
            <a:endParaRPr lang="en-US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আকিকার গোস্ত নিজে,মা-বাবা,ভাই-বোন,সবাই খেতে পারবে।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গোস্ত বন্টন কুরবানির মতোই হবে।</a:t>
            </a:r>
          </a:p>
          <a:p>
            <a:pPr algn="ctr"/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16-Point Star 8"/>
          <p:cNvSpPr/>
          <p:nvPr/>
        </p:nvSpPr>
        <p:spPr>
          <a:xfrm>
            <a:off x="2286000" y="2667000"/>
            <a:ext cx="228600" cy="22860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16-Point Star 9"/>
          <p:cNvSpPr/>
          <p:nvPr/>
        </p:nvSpPr>
        <p:spPr>
          <a:xfrm>
            <a:off x="838200" y="3962400"/>
            <a:ext cx="304800" cy="22860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6-Point Star 10"/>
          <p:cNvSpPr/>
          <p:nvPr/>
        </p:nvSpPr>
        <p:spPr>
          <a:xfrm>
            <a:off x="1066800" y="3048000"/>
            <a:ext cx="304800" cy="22860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6-Point Star 11"/>
          <p:cNvSpPr/>
          <p:nvPr/>
        </p:nvSpPr>
        <p:spPr>
          <a:xfrm>
            <a:off x="2209800" y="4419600"/>
            <a:ext cx="228600" cy="152400"/>
          </a:xfrm>
          <a:prstGeom prst="star1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685800"/>
            <a:ext cx="48006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</a:p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সময়-৩ মিনিট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362200"/>
            <a:ext cx="6400800" cy="3657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কে নিজের আকিকা  নিজে করেছেন ?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কোন দিন মাথা  মুন্ডন করতে হয়?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609600"/>
            <a:ext cx="1447800" cy="1447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62800" y="609600"/>
            <a:ext cx="1447800" cy="14478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04800"/>
            <a:ext cx="8382000" cy="63246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609600"/>
            <a:ext cx="58674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</a:p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সময়ঃ১০মিনিট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895600"/>
            <a:ext cx="2057400" cy="1447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শাপলা দল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4572000"/>
            <a:ext cx="2057400" cy="1447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গোলাপ দল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276600" y="2895600"/>
            <a:ext cx="5029200" cy="13716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সন্তান জন্মের সপ্তম দিনে কয়টি </a:t>
            </a:r>
          </a:p>
          <a:p>
            <a:pPr algn="ctr"/>
            <a:r>
              <a:rPr lang="bn-IN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 করতে হয় ? কাজ গুলো কি লিখ।</a:t>
            </a:r>
            <a:endParaRPr lang="en-US" sz="2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276600" y="4572000"/>
            <a:ext cx="5029200" cy="1371600"/>
          </a:xfrm>
          <a:prstGeom prst="flowChartProcess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 আদায়ের নিয়ম সম্পর্কে ৫টি বাক্য লিখ।</a:t>
            </a:r>
          </a:p>
          <a:p>
            <a:pPr algn="ctr"/>
            <a:r>
              <a:rPr lang="bn-IN" sz="24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 নেতার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মাধ্যমে উপস্থাপন করবে।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3429000"/>
            <a:ext cx="34290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আকিকার গোস্ত কে খেতে পারবে?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0200" y="838200"/>
            <a:ext cx="6019800" cy="990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057400"/>
            <a:ext cx="33528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মেয়ে সন্তানের জন্য কয়টি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বকরি আকিকা করবে?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5029200"/>
            <a:ext cx="3352800" cy="990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 অর্থ কি?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8600" y="2057400"/>
            <a:ext cx="19812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২টি।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3429000"/>
            <a:ext cx="19812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নিজে,ভাই-বোন,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সবাই।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2057400"/>
            <a:ext cx="19812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১টি।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24600" y="5029200"/>
            <a:ext cx="19812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কেটে ফেলা।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5029200"/>
            <a:ext cx="19812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মেরে ফেলা।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48400" y="3429000"/>
            <a:ext cx="19812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শুধু গরীব।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9753600" y="3657600"/>
            <a:ext cx="484909" cy="484909"/>
          </a:xfrm>
          <a:custGeom>
            <a:avLst/>
            <a:gdLst>
              <a:gd name="connsiteX0" fmla="*/ 0 w 484909"/>
              <a:gd name="connsiteY0" fmla="*/ 249382 h 484909"/>
              <a:gd name="connsiteX1" fmla="*/ 27709 w 484909"/>
              <a:gd name="connsiteY1" fmla="*/ 374073 h 484909"/>
              <a:gd name="connsiteX2" fmla="*/ 55418 w 484909"/>
              <a:gd name="connsiteY2" fmla="*/ 457200 h 484909"/>
              <a:gd name="connsiteX3" fmla="*/ 96982 w 484909"/>
              <a:gd name="connsiteY3" fmla="*/ 484909 h 484909"/>
              <a:gd name="connsiteX4" fmla="*/ 124691 w 484909"/>
              <a:gd name="connsiteY4" fmla="*/ 429491 h 484909"/>
              <a:gd name="connsiteX5" fmla="*/ 152400 w 484909"/>
              <a:gd name="connsiteY5" fmla="*/ 387927 h 484909"/>
              <a:gd name="connsiteX6" fmla="*/ 193964 w 484909"/>
              <a:gd name="connsiteY6" fmla="*/ 249382 h 484909"/>
              <a:gd name="connsiteX7" fmla="*/ 221673 w 484909"/>
              <a:gd name="connsiteY7" fmla="*/ 166255 h 484909"/>
              <a:gd name="connsiteX8" fmla="*/ 304800 w 484909"/>
              <a:gd name="connsiteY8" fmla="*/ 96982 h 484909"/>
              <a:gd name="connsiteX9" fmla="*/ 387927 w 484909"/>
              <a:gd name="connsiteY9" fmla="*/ 41564 h 484909"/>
              <a:gd name="connsiteX10" fmla="*/ 429491 w 484909"/>
              <a:gd name="connsiteY10" fmla="*/ 13855 h 484909"/>
              <a:gd name="connsiteX11" fmla="*/ 484909 w 484909"/>
              <a:gd name="connsiteY11" fmla="*/ 0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909" h="484909">
                <a:moveTo>
                  <a:pt x="0" y="249382"/>
                </a:moveTo>
                <a:cubicBezTo>
                  <a:pt x="7912" y="288944"/>
                  <a:pt x="15967" y="334932"/>
                  <a:pt x="27709" y="374073"/>
                </a:cubicBezTo>
                <a:cubicBezTo>
                  <a:pt x="36102" y="402049"/>
                  <a:pt x="31116" y="440999"/>
                  <a:pt x="55418" y="457200"/>
                </a:cubicBezTo>
                <a:lnTo>
                  <a:pt x="96982" y="484909"/>
                </a:lnTo>
                <a:cubicBezTo>
                  <a:pt x="106218" y="466436"/>
                  <a:pt x="114444" y="447423"/>
                  <a:pt x="124691" y="429491"/>
                </a:cubicBezTo>
                <a:cubicBezTo>
                  <a:pt x="132952" y="415034"/>
                  <a:pt x="145637" y="403143"/>
                  <a:pt x="152400" y="387927"/>
                </a:cubicBezTo>
                <a:cubicBezTo>
                  <a:pt x="182541" y="320109"/>
                  <a:pt x="175365" y="311379"/>
                  <a:pt x="193964" y="249382"/>
                </a:cubicBezTo>
                <a:cubicBezTo>
                  <a:pt x="202357" y="221406"/>
                  <a:pt x="197371" y="182457"/>
                  <a:pt x="221673" y="166255"/>
                </a:cubicBezTo>
                <a:cubicBezTo>
                  <a:pt x="370199" y="67236"/>
                  <a:pt x="144780" y="221442"/>
                  <a:pt x="304800" y="96982"/>
                </a:cubicBezTo>
                <a:cubicBezTo>
                  <a:pt x="331087" y="76536"/>
                  <a:pt x="360218" y="60037"/>
                  <a:pt x="387927" y="41564"/>
                </a:cubicBezTo>
                <a:cubicBezTo>
                  <a:pt x="401782" y="32328"/>
                  <a:pt x="413337" y="17894"/>
                  <a:pt x="429491" y="13855"/>
                </a:cubicBezTo>
                <a:lnTo>
                  <a:pt x="484909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9906000" y="5181600"/>
            <a:ext cx="484909" cy="484909"/>
          </a:xfrm>
          <a:custGeom>
            <a:avLst/>
            <a:gdLst>
              <a:gd name="connsiteX0" fmla="*/ 0 w 484909"/>
              <a:gd name="connsiteY0" fmla="*/ 249382 h 484909"/>
              <a:gd name="connsiteX1" fmla="*/ 27709 w 484909"/>
              <a:gd name="connsiteY1" fmla="*/ 374073 h 484909"/>
              <a:gd name="connsiteX2" fmla="*/ 55418 w 484909"/>
              <a:gd name="connsiteY2" fmla="*/ 457200 h 484909"/>
              <a:gd name="connsiteX3" fmla="*/ 96982 w 484909"/>
              <a:gd name="connsiteY3" fmla="*/ 484909 h 484909"/>
              <a:gd name="connsiteX4" fmla="*/ 124691 w 484909"/>
              <a:gd name="connsiteY4" fmla="*/ 429491 h 484909"/>
              <a:gd name="connsiteX5" fmla="*/ 152400 w 484909"/>
              <a:gd name="connsiteY5" fmla="*/ 387927 h 484909"/>
              <a:gd name="connsiteX6" fmla="*/ 193964 w 484909"/>
              <a:gd name="connsiteY6" fmla="*/ 249382 h 484909"/>
              <a:gd name="connsiteX7" fmla="*/ 221673 w 484909"/>
              <a:gd name="connsiteY7" fmla="*/ 166255 h 484909"/>
              <a:gd name="connsiteX8" fmla="*/ 304800 w 484909"/>
              <a:gd name="connsiteY8" fmla="*/ 96982 h 484909"/>
              <a:gd name="connsiteX9" fmla="*/ 387927 w 484909"/>
              <a:gd name="connsiteY9" fmla="*/ 41564 h 484909"/>
              <a:gd name="connsiteX10" fmla="*/ 429491 w 484909"/>
              <a:gd name="connsiteY10" fmla="*/ 13855 h 484909"/>
              <a:gd name="connsiteX11" fmla="*/ 484909 w 484909"/>
              <a:gd name="connsiteY11" fmla="*/ 0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909" h="484909">
                <a:moveTo>
                  <a:pt x="0" y="249382"/>
                </a:moveTo>
                <a:cubicBezTo>
                  <a:pt x="7912" y="288944"/>
                  <a:pt x="15967" y="334932"/>
                  <a:pt x="27709" y="374073"/>
                </a:cubicBezTo>
                <a:cubicBezTo>
                  <a:pt x="36102" y="402049"/>
                  <a:pt x="31116" y="440999"/>
                  <a:pt x="55418" y="457200"/>
                </a:cubicBezTo>
                <a:lnTo>
                  <a:pt x="96982" y="484909"/>
                </a:lnTo>
                <a:cubicBezTo>
                  <a:pt x="106218" y="466436"/>
                  <a:pt x="114444" y="447423"/>
                  <a:pt x="124691" y="429491"/>
                </a:cubicBezTo>
                <a:cubicBezTo>
                  <a:pt x="132952" y="415034"/>
                  <a:pt x="145637" y="403143"/>
                  <a:pt x="152400" y="387927"/>
                </a:cubicBezTo>
                <a:cubicBezTo>
                  <a:pt x="182541" y="320109"/>
                  <a:pt x="175365" y="311379"/>
                  <a:pt x="193964" y="249382"/>
                </a:cubicBezTo>
                <a:cubicBezTo>
                  <a:pt x="202357" y="221406"/>
                  <a:pt x="197371" y="182457"/>
                  <a:pt x="221673" y="166255"/>
                </a:cubicBezTo>
                <a:cubicBezTo>
                  <a:pt x="370199" y="67236"/>
                  <a:pt x="144780" y="221442"/>
                  <a:pt x="304800" y="96982"/>
                </a:cubicBezTo>
                <a:cubicBezTo>
                  <a:pt x="331087" y="76536"/>
                  <a:pt x="360218" y="60037"/>
                  <a:pt x="387927" y="41564"/>
                </a:cubicBezTo>
                <a:cubicBezTo>
                  <a:pt x="401782" y="32328"/>
                  <a:pt x="413337" y="17894"/>
                  <a:pt x="429491" y="13855"/>
                </a:cubicBezTo>
                <a:lnTo>
                  <a:pt x="484909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9601200" y="2286000"/>
            <a:ext cx="484909" cy="484909"/>
          </a:xfrm>
          <a:custGeom>
            <a:avLst/>
            <a:gdLst>
              <a:gd name="connsiteX0" fmla="*/ 0 w 484909"/>
              <a:gd name="connsiteY0" fmla="*/ 249382 h 484909"/>
              <a:gd name="connsiteX1" fmla="*/ 27709 w 484909"/>
              <a:gd name="connsiteY1" fmla="*/ 374073 h 484909"/>
              <a:gd name="connsiteX2" fmla="*/ 55418 w 484909"/>
              <a:gd name="connsiteY2" fmla="*/ 457200 h 484909"/>
              <a:gd name="connsiteX3" fmla="*/ 96982 w 484909"/>
              <a:gd name="connsiteY3" fmla="*/ 484909 h 484909"/>
              <a:gd name="connsiteX4" fmla="*/ 124691 w 484909"/>
              <a:gd name="connsiteY4" fmla="*/ 429491 h 484909"/>
              <a:gd name="connsiteX5" fmla="*/ 152400 w 484909"/>
              <a:gd name="connsiteY5" fmla="*/ 387927 h 484909"/>
              <a:gd name="connsiteX6" fmla="*/ 193964 w 484909"/>
              <a:gd name="connsiteY6" fmla="*/ 249382 h 484909"/>
              <a:gd name="connsiteX7" fmla="*/ 221673 w 484909"/>
              <a:gd name="connsiteY7" fmla="*/ 166255 h 484909"/>
              <a:gd name="connsiteX8" fmla="*/ 304800 w 484909"/>
              <a:gd name="connsiteY8" fmla="*/ 96982 h 484909"/>
              <a:gd name="connsiteX9" fmla="*/ 387927 w 484909"/>
              <a:gd name="connsiteY9" fmla="*/ 41564 h 484909"/>
              <a:gd name="connsiteX10" fmla="*/ 429491 w 484909"/>
              <a:gd name="connsiteY10" fmla="*/ 13855 h 484909"/>
              <a:gd name="connsiteX11" fmla="*/ 484909 w 484909"/>
              <a:gd name="connsiteY11" fmla="*/ 0 h 484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84909" h="484909">
                <a:moveTo>
                  <a:pt x="0" y="249382"/>
                </a:moveTo>
                <a:cubicBezTo>
                  <a:pt x="7912" y="288944"/>
                  <a:pt x="15967" y="334932"/>
                  <a:pt x="27709" y="374073"/>
                </a:cubicBezTo>
                <a:cubicBezTo>
                  <a:pt x="36102" y="402049"/>
                  <a:pt x="31116" y="440999"/>
                  <a:pt x="55418" y="457200"/>
                </a:cubicBezTo>
                <a:lnTo>
                  <a:pt x="96982" y="484909"/>
                </a:lnTo>
                <a:cubicBezTo>
                  <a:pt x="106218" y="466436"/>
                  <a:pt x="114444" y="447423"/>
                  <a:pt x="124691" y="429491"/>
                </a:cubicBezTo>
                <a:cubicBezTo>
                  <a:pt x="132952" y="415034"/>
                  <a:pt x="145637" y="403143"/>
                  <a:pt x="152400" y="387927"/>
                </a:cubicBezTo>
                <a:cubicBezTo>
                  <a:pt x="182541" y="320109"/>
                  <a:pt x="175365" y="311379"/>
                  <a:pt x="193964" y="249382"/>
                </a:cubicBezTo>
                <a:cubicBezTo>
                  <a:pt x="202357" y="221406"/>
                  <a:pt x="197371" y="182457"/>
                  <a:pt x="221673" y="166255"/>
                </a:cubicBezTo>
                <a:cubicBezTo>
                  <a:pt x="370199" y="67236"/>
                  <a:pt x="144780" y="221442"/>
                  <a:pt x="304800" y="96982"/>
                </a:cubicBezTo>
                <a:cubicBezTo>
                  <a:pt x="331087" y="76536"/>
                  <a:pt x="360218" y="60037"/>
                  <a:pt x="387927" y="41564"/>
                </a:cubicBezTo>
                <a:cubicBezTo>
                  <a:pt x="401782" y="32328"/>
                  <a:pt x="413337" y="17894"/>
                  <a:pt x="429491" y="13855"/>
                </a:cubicBezTo>
                <a:lnTo>
                  <a:pt x="484909" y="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48555E-6 L -0.35972 0.00925 " pathEditMode="relative" rAng="0" ptsTypes="AA">
                                      <p:cBhvr>
                                        <p:cTn id="50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73 0.02035 L -0.60973 0.0203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39 0.02034 L -0.40139 0.02034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457200"/>
            <a:ext cx="7391400" cy="59436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বাড়ীর কাজ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 আদায়ের ফজিলত লিখে আনবে।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0" y="762000"/>
            <a:ext cx="3962400" cy="1981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883" y="1996962"/>
            <a:ext cx="4974128" cy="3169807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963883" y="5265964"/>
            <a:ext cx="5309755" cy="7347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320" y="1102995"/>
            <a:ext cx="3891915" cy="8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23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28951" y="1371601"/>
            <a:ext cx="2841239" cy="63709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5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5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5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5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43350" y="2457450"/>
            <a:ext cx="4057650" cy="26289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অছীকুর</a:t>
            </a: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bn-BD" sz="3600" b="1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</a:p>
          <a:p>
            <a:pPr algn="ctr"/>
            <a:r>
              <a:rPr lang="bn-BD" sz="24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1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বি. এম. পোড়াদিয়া আলিম মাদ্‌রাসা</a:t>
            </a:r>
            <a:endParaRPr lang="bn-IN" sz="21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1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মোবাইল : </a:t>
            </a:r>
            <a:r>
              <a:rPr lang="bn-BD" sz="21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01718359233</a:t>
            </a:r>
            <a:endParaRPr lang="bn-IN" sz="21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1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ইমেল : </a:t>
            </a:r>
            <a:r>
              <a:rPr lang="en-US" sz="21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wasiqur</a:t>
            </a:r>
            <a:r>
              <a:rPr lang="en-US" sz="21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en-US" sz="2100" b="1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en-US" sz="2400" b="1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400300"/>
            <a:ext cx="2686050" cy="268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3521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1990" y="2023112"/>
            <a:ext cx="3509010" cy="30181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1013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৮ম</a:t>
            </a:r>
            <a:endParaRPr lang="en-US" sz="2700" b="1" dirty="0">
              <a:solidFill>
                <a:srgbClr val="BC14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ইসলাম ও নৈতিক শিক্ষা</a:t>
            </a:r>
            <a:endParaRPr lang="en-US" sz="2700" b="1" dirty="0">
              <a:solidFill>
                <a:srgbClr val="BC14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: </a:t>
            </a:r>
            <a:r>
              <a:rPr lang="bn-BD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 অধ্যায়</a:t>
            </a:r>
            <a:endParaRPr lang="bn-IN" sz="2700" b="1" dirty="0">
              <a:solidFill>
                <a:srgbClr val="BC14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: </a:t>
            </a:r>
            <a:r>
              <a:rPr lang="bn-BD" sz="2700" b="1" smtClean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09</a:t>
            </a:r>
            <a:endParaRPr lang="bn-BD" sz="2700" b="1" dirty="0">
              <a:solidFill>
                <a:srgbClr val="BC14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</a:t>
            </a:r>
            <a:r>
              <a:rPr lang="bn-IN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2700" b="1" dirty="0">
                <a:solidFill>
                  <a:srgbClr val="BC149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endParaRPr lang="bn-BD" sz="2700" b="1" dirty="0">
              <a:solidFill>
                <a:srgbClr val="BC14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solidFill>
                <a:srgbClr val="BC149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930238" y="1061105"/>
          <a:ext cx="2805545" cy="737236"/>
        </p:xfrm>
        <a:graphic>
          <a:graphicData uri="http://schemas.openxmlformats.org/drawingml/2006/table">
            <a:tbl>
              <a:tblPr/>
              <a:tblGrid>
                <a:gridCol w="2805545"/>
              </a:tblGrid>
              <a:tr h="737235">
                <a:tc>
                  <a:txBody>
                    <a:bodyPr/>
                    <a:lstStyle/>
                    <a:p>
                      <a:pPr algn="ctr"/>
                      <a:r>
                        <a:rPr lang="bn-IN" sz="45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পাঠ </a:t>
                      </a:r>
                      <a:r>
                        <a:rPr lang="bn-BD" sz="45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পরিচিতি</a:t>
                      </a:r>
                      <a:endParaRPr lang="en-US" sz="2100" b="1" dirty="0"/>
                    </a:p>
                  </a:txBody>
                  <a:tcPr marL="51435" marR="51435" marT="25718" marB="25718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792636" y="3324116"/>
            <a:ext cx="585054" cy="393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ar-SA" sz="1013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83" y="2151383"/>
            <a:ext cx="2321991" cy="273850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5138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83864" y="3689604"/>
            <a:ext cx="2133600" cy="181584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946648" y="809244"/>
            <a:ext cx="2590800" cy="1981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3676650"/>
            <a:ext cx="2438400" cy="18288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53384" y="800100"/>
            <a:ext cx="2286000" cy="20574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6752" y="3662172"/>
            <a:ext cx="2514600" cy="18288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9704" y="833628"/>
            <a:ext cx="2438400" cy="2023872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533400"/>
            <a:ext cx="8382000" cy="57912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143000" y="2971800"/>
            <a:ext cx="1066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গরু</a:t>
            </a:r>
            <a:endParaRPr lang="ar-S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017264" y="2987177"/>
            <a:ext cx="1066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মহিষ</a:t>
            </a:r>
            <a:endParaRPr lang="ar-SA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08648" y="2945648"/>
            <a:ext cx="1066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উট</a:t>
            </a:r>
            <a:endParaRPr lang="ar-S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365504" y="5630585"/>
            <a:ext cx="1066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ছাগল</a:t>
            </a:r>
            <a:endParaRPr lang="ar-SA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017264" y="5691682"/>
            <a:ext cx="1066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ভেড়া</a:t>
            </a:r>
            <a:endParaRPr lang="ar-SA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669024" y="5691682"/>
            <a:ext cx="106680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800" dirty="0" err="1" smtClean="0"/>
              <a:t>দুম্বা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57200"/>
            <a:ext cx="7924800" cy="5867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62000"/>
            <a:ext cx="8305800" cy="14478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Explosion 1 2"/>
          <p:cNvSpPr/>
          <p:nvPr/>
        </p:nvSpPr>
        <p:spPr>
          <a:xfrm>
            <a:off x="1066800" y="1447800"/>
            <a:ext cx="6858000" cy="502920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আকিকা</a:t>
            </a:r>
            <a:endParaRPr lang="en-US" sz="8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8458200" cy="6324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85800"/>
            <a:ext cx="7010400" cy="1219200"/>
          </a:xfrm>
          <a:prstGeom prst="rect">
            <a:avLst/>
          </a:prstGeom>
          <a:noFill/>
          <a:ln w="762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209800"/>
            <a:ext cx="70104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আকিকার পরিচয় বলতে পারবে।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657600"/>
            <a:ext cx="70104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আকিকা আদায়ের নিয়ম বলতে পারবে।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181600"/>
            <a:ext cx="7010400" cy="121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* আকিকার ফজিলত ব্যাখ্যা করতে পারবে।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229600" cy="58674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সংক্রান্ত </a:t>
            </a:r>
          </a:p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আলোচনা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ched Right Arrow 1"/>
          <p:cNvSpPr/>
          <p:nvPr/>
        </p:nvSpPr>
        <p:spPr>
          <a:xfrm>
            <a:off x="533400" y="1143000"/>
            <a:ext cx="5410200" cy="2667000"/>
          </a:xfrm>
          <a:prstGeom prst="notch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আকিকা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আভিধানিক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0" y="990600"/>
            <a:ext cx="2209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ভাঙা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2590800"/>
            <a:ext cx="22098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কেটে ফেলা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8382000" cy="5943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331</TotalTime>
  <Words>281</Words>
  <Application>Microsoft Office PowerPoint</Application>
  <PresentationFormat>On-screen Show (4:3)</PresentationFormat>
  <Paragraphs>72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Calibri</vt:lpstr>
      <vt:lpstr>Century Gothic</vt:lpstr>
      <vt:lpstr>Garamond</vt:lpstr>
      <vt:lpstr>NikoshBAN</vt:lpstr>
      <vt:lpstr>Tahoma</vt:lpstr>
      <vt:lpstr>Times New Roman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muslima</dc:creator>
  <cp:lastModifiedBy>lenovo</cp:lastModifiedBy>
  <cp:revision>75</cp:revision>
  <dcterms:created xsi:type="dcterms:W3CDTF">2006-08-16T00:00:00Z</dcterms:created>
  <dcterms:modified xsi:type="dcterms:W3CDTF">2020-07-10T11:59:40Z</dcterms:modified>
</cp:coreProperties>
</file>