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7" r:id="rId4"/>
    <p:sldId id="260" r:id="rId5"/>
    <p:sldId id="259" r:id="rId6"/>
    <p:sldId id="261" r:id="rId7"/>
    <p:sldId id="262" r:id="rId8"/>
    <p:sldId id="268" r:id="rId9"/>
    <p:sldId id="263" r:id="rId10"/>
    <p:sldId id="264" r:id="rId11"/>
    <p:sldId id="265" r:id="rId12"/>
    <p:sldId id="266" r:id="rId13"/>
  </p:sldIdLst>
  <p:sldSz cx="11430000" cy="612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8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34" y="66"/>
      </p:cViewPr>
      <p:guideLst>
        <p:guide orient="horz" pos="1908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002593"/>
            <a:ext cx="8572500" cy="2132812"/>
          </a:xfrm>
          <a:prstGeom prst="rect">
            <a:avLst/>
          </a:prstGeom>
        </p:spPr>
        <p:txBody>
          <a:bodyPr anchor="b"/>
          <a:lstStyle>
            <a:lvl1pPr algn="ctr">
              <a:defRPr sz="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217654"/>
            <a:ext cx="8572500" cy="14790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44"/>
            </a:lvl1pPr>
            <a:lvl2pPr marL="408417" indent="0" algn="ctr">
              <a:buNone/>
              <a:defRPr sz="1787"/>
            </a:lvl2pPr>
            <a:lvl3pPr marL="816834" indent="0" algn="ctr">
              <a:buNone/>
              <a:defRPr sz="1608"/>
            </a:lvl3pPr>
            <a:lvl4pPr marL="1225250" indent="0" algn="ctr">
              <a:buNone/>
              <a:defRPr sz="1429"/>
            </a:lvl4pPr>
            <a:lvl5pPr marL="1633667" indent="0" algn="ctr">
              <a:buNone/>
              <a:defRPr sz="1429"/>
            </a:lvl5pPr>
            <a:lvl6pPr marL="2042084" indent="0" algn="ctr">
              <a:buNone/>
              <a:defRPr sz="1429"/>
            </a:lvl6pPr>
            <a:lvl7pPr marL="2450501" indent="0" algn="ctr">
              <a:buNone/>
              <a:defRPr sz="1429"/>
            </a:lvl7pPr>
            <a:lvl8pPr marL="2858917" indent="0" algn="ctr">
              <a:buNone/>
              <a:defRPr sz="1429"/>
            </a:lvl8pPr>
            <a:lvl9pPr marL="3267334" indent="0" algn="ctr">
              <a:buNone/>
              <a:defRPr sz="142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1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26162"/>
            <a:ext cx="9858375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630807"/>
            <a:ext cx="9858375" cy="38869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9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26161"/>
            <a:ext cx="2464594" cy="519164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26161"/>
            <a:ext cx="7250906" cy="51916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26162"/>
            <a:ext cx="9858375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630807"/>
            <a:ext cx="9858375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527287"/>
            <a:ext cx="9858375" cy="2548313"/>
          </a:xfrm>
          <a:prstGeom prst="rect">
            <a:avLst/>
          </a:prstGeom>
        </p:spPr>
        <p:txBody>
          <a:bodyPr anchor="b"/>
          <a:lstStyle>
            <a:lvl1pPr>
              <a:defRPr sz="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99708"/>
            <a:ext cx="9858375" cy="1340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44">
                <a:solidFill>
                  <a:schemeClr val="tx1">
                    <a:tint val="75000"/>
                  </a:schemeClr>
                </a:solidFill>
              </a:defRPr>
            </a:lvl1pPr>
            <a:lvl2pPr marL="408417" indent="0">
              <a:buNone/>
              <a:defRPr sz="1787">
                <a:solidFill>
                  <a:schemeClr val="tx1">
                    <a:tint val="75000"/>
                  </a:schemeClr>
                </a:solidFill>
              </a:defRPr>
            </a:lvl2pPr>
            <a:lvl3pPr marL="816834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3pPr>
            <a:lvl4pPr marL="122525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63366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04208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45050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28589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2673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7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26162"/>
            <a:ext cx="9858375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630807"/>
            <a:ext cx="4857750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630807"/>
            <a:ext cx="4857750" cy="38869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9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26162"/>
            <a:ext cx="9858375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501761"/>
            <a:ext cx="4835425" cy="735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4" b="1"/>
            </a:lvl1pPr>
            <a:lvl2pPr marL="408417" indent="0">
              <a:buNone/>
              <a:defRPr sz="1787" b="1"/>
            </a:lvl2pPr>
            <a:lvl3pPr marL="816834" indent="0">
              <a:buNone/>
              <a:defRPr sz="1608" b="1"/>
            </a:lvl3pPr>
            <a:lvl4pPr marL="1225250" indent="0">
              <a:buNone/>
              <a:defRPr sz="1429" b="1"/>
            </a:lvl4pPr>
            <a:lvl5pPr marL="1633667" indent="0">
              <a:buNone/>
              <a:defRPr sz="1429" b="1"/>
            </a:lvl5pPr>
            <a:lvl6pPr marL="2042084" indent="0">
              <a:buNone/>
              <a:defRPr sz="1429" b="1"/>
            </a:lvl6pPr>
            <a:lvl7pPr marL="2450501" indent="0">
              <a:buNone/>
              <a:defRPr sz="1429" b="1"/>
            </a:lvl7pPr>
            <a:lvl8pPr marL="2858917" indent="0">
              <a:buNone/>
              <a:defRPr sz="1429" b="1"/>
            </a:lvl8pPr>
            <a:lvl9pPr marL="3267334" indent="0">
              <a:buNone/>
              <a:defRPr sz="142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237751"/>
            <a:ext cx="4835425" cy="3291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501761"/>
            <a:ext cx="4859239" cy="735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44" b="1"/>
            </a:lvl1pPr>
            <a:lvl2pPr marL="408417" indent="0">
              <a:buNone/>
              <a:defRPr sz="1787" b="1"/>
            </a:lvl2pPr>
            <a:lvl3pPr marL="816834" indent="0">
              <a:buNone/>
              <a:defRPr sz="1608" b="1"/>
            </a:lvl3pPr>
            <a:lvl4pPr marL="1225250" indent="0">
              <a:buNone/>
              <a:defRPr sz="1429" b="1"/>
            </a:lvl4pPr>
            <a:lvl5pPr marL="1633667" indent="0">
              <a:buNone/>
              <a:defRPr sz="1429" b="1"/>
            </a:lvl5pPr>
            <a:lvl6pPr marL="2042084" indent="0">
              <a:buNone/>
              <a:defRPr sz="1429" b="1"/>
            </a:lvl6pPr>
            <a:lvl7pPr marL="2450501" indent="0">
              <a:buNone/>
              <a:defRPr sz="1429" b="1"/>
            </a:lvl7pPr>
            <a:lvl8pPr marL="2858917" indent="0">
              <a:buNone/>
              <a:defRPr sz="1429" b="1"/>
            </a:lvl8pPr>
            <a:lvl9pPr marL="3267334" indent="0">
              <a:buNone/>
              <a:defRPr sz="142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237751"/>
            <a:ext cx="4859239" cy="32913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4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26162"/>
            <a:ext cx="9858375" cy="118410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8411"/>
            <a:ext cx="3686472" cy="1429438"/>
          </a:xfrm>
          <a:prstGeom prst="rect">
            <a:avLst/>
          </a:prstGeom>
        </p:spPr>
        <p:txBody>
          <a:bodyPr anchor="b"/>
          <a:lstStyle>
            <a:lvl1pPr>
              <a:defRPr sz="28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82055"/>
            <a:ext cx="5786438" cy="4353546"/>
          </a:xfrm>
          <a:prstGeom prst="rect">
            <a:avLst/>
          </a:prstGeom>
        </p:spPr>
        <p:txBody>
          <a:bodyPr/>
          <a:lstStyle>
            <a:lvl1pPr>
              <a:defRPr sz="2859"/>
            </a:lvl1pPr>
            <a:lvl2pPr>
              <a:defRPr sz="2501"/>
            </a:lvl2pPr>
            <a:lvl3pPr>
              <a:defRPr sz="2144"/>
            </a:lvl3pPr>
            <a:lvl4pPr>
              <a:defRPr sz="1787"/>
            </a:lvl4pPr>
            <a:lvl5pPr>
              <a:defRPr sz="1787"/>
            </a:lvl5pPr>
            <a:lvl6pPr>
              <a:defRPr sz="1787"/>
            </a:lvl6pPr>
            <a:lvl7pPr>
              <a:defRPr sz="1787"/>
            </a:lvl7pPr>
            <a:lvl8pPr>
              <a:defRPr sz="1787"/>
            </a:lvl8pPr>
            <a:lvl9pPr>
              <a:defRPr sz="178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37849"/>
            <a:ext cx="3686472" cy="3404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  <a:lvl2pPr marL="408417" indent="0">
              <a:buNone/>
              <a:defRPr sz="1251"/>
            </a:lvl2pPr>
            <a:lvl3pPr marL="816834" indent="0">
              <a:buNone/>
              <a:defRPr sz="1072"/>
            </a:lvl3pPr>
            <a:lvl4pPr marL="1225250" indent="0">
              <a:buNone/>
              <a:defRPr sz="893"/>
            </a:lvl4pPr>
            <a:lvl5pPr marL="1633667" indent="0">
              <a:buNone/>
              <a:defRPr sz="893"/>
            </a:lvl5pPr>
            <a:lvl6pPr marL="2042084" indent="0">
              <a:buNone/>
              <a:defRPr sz="893"/>
            </a:lvl6pPr>
            <a:lvl7pPr marL="2450501" indent="0">
              <a:buNone/>
              <a:defRPr sz="893"/>
            </a:lvl7pPr>
            <a:lvl8pPr marL="2858917" indent="0">
              <a:buNone/>
              <a:defRPr sz="893"/>
            </a:lvl8pPr>
            <a:lvl9pPr marL="3267334" indent="0">
              <a:buNone/>
              <a:defRPr sz="89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0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08411"/>
            <a:ext cx="3686472" cy="1429438"/>
          </a:xfrm>
          <a:prstGeom prst="rect">
            <a:avLst/>
          </a:prstGeom>
        </p:spPr>
        <p:txBody>
          <a:bodyPr anchor="b"/>
          <a:lstStyle>
            <a:lvl1pPr>
              <a:defRPr sz="28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82055"/>
            <a:ext cx="5786438" cy="4353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59"/>
            </a:lvl1pPr>
            <a:lvl2pPr marL="408417" indent="0">
              <a:buNone/>
              <a:defRPr sz="2501"/>
            </a:lvl2pPr>
            <a:lvl3pPr marL="816834" indent="0">
              <a:buNone/>
              <a:defRPr sz="2144"/>
            </a:lvl3pPr>
            <a:lvl4pPr marL="1225250" indent="0">
              <a:buNone/>
              <a:defRPr sz="1787"/>
            </a:lvl4pPr>
            <a:lvl5pPr marL="1633667" indent="0">
              <a:buNone/>
              <a:defRPr sz="1787"/>
            </a:lvl5pPr>
            <a:lvl6pPr marL="2042084" indent="0">
              <a:buNone/>
              <a:defRPr sz="1787"/>
            </a:lvl6pPr>
            <a:lvl7pPr marL="2450501" indent="0">
              <a:buNone/>
              <a:defRPr sz="1787"/>
            </a:lvl7pPr>
            <a:lvl8pPr marL="2858917" indent="0">
              <a:buNone/>
              <a:defRPr sz="1787"/>
            </a:lvl8pPr>
            <a:lvl9pPr marL="3267334" indent="0">
              <a:buNone/>
              <a:defRPr sz="178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837849"/>
            <a:ext cx="3686472" cy="3404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29"/>
            </a:lvl1pPr>
            <a:lvl2pPr marL="408417" indent="0">
              <a:buNone/>
              <a:defRPr sz="1251"/>
            </a:lvl2pPr>
            <a:lvl3pPr marL="816834" indent="0">
              <a:buNone/>
              <a:defRPr sz="1072"/>
            </a:lvl3pPr>
            <a:lvl4pPr marL="1225250" indent="0">
              <a:buNone/>
              <a:defRPr sz="893"/>
            </a:lvl4pPr>
            <a:lvl5pPr marL="1633667" indent="0">
              <a:buNone/>
              <a:defRPr sz="893"/>
            </a:lvl5pPr>
            <a:lvl6pPr marL="2042084" indent="0">
              <a:buNone/>
              <a:defRPr sz="893"/>
            </a:lvl6pPr>
            <a:lvl7pPr marL="2450501" indent="0">
              <a:buNone/>
              <a:defRPr sz="893"/>
            </a:lvl7pPr>
            <a:lvl8pPr marL="2858917" indent="0">
              <a:buNone/>
              <a:defRPr sz="893"/>
            </a:lvl8pPr>
            <a:lvl9pPr marL="3267334" indent="0">
              <a:buNone/>
              <a:defRPr sz="89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7F92-746A-4871-9C40-11BAB39F2B94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515C2-147B-47F7-B7F5-2CA039211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678046"/>
            <a:ext cx="2571750" cy="326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678046"/>
            <a:ext cx="3857625" cy="326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678046"/>
            <a:ext cx="2571750" cy="3261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Frame 6"/>
          <p:cNvSpPr/>
          <p:nvPr userDrawn="1"/>
        </p:nvSpPr>
        <p:spPr>
          <a:xfrm>
            <a:off x="0" y="-1"/>
            <a:ext cx="11430000" cy="6126163"/>
          </a:xfrm>
          <a:prstGeom prst="frame">
            <a:avLst>
              <a:gd name="adj1" fmla="val 7477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0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6834" rtl="0" eaLnBrk="1" latinLnBrk="0" hangingPunct="1">
        <a:lnSpc>
          <a:spcPct val="90000"/>
        </a:lnSpc>
        <a:spcBef>
          <a:spcPct val="0"/>
        </a:spcBef>
        <a:buNone/>
        <a:defRPr sz="39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208" indent="-204208" algn="l" defTabSz="816834" rtl="0" eaLnBrk="1" latinLnBrk="0" hangingPunct="1">
        <a:lnSpc>
          <a:spcPct val="90000"/>
        </a:lnSpc>
        <a:spcBef>
          <a:spcPts val="893"/>
        </a:spcBef>
        <a:buFont typeface="Arial" panose="020B0604020202020204" pitchFamily="34" charset="0"/>
        <a:buChar char="•"/>
        <a:defRPr sz="2501" kern="1200">
          <a:solidFill>
            <a:schemeClr val="tx1"/>
          </a:solidFill>
          <a:latin typeface="+mn-lt"/>
          <a:ea typeface="+mn-ea"/>
          <a:cs typeface="+mn-cs"/>
        </a:defRPr>
      </a:lvl1pPr>
      <a:lvl2pPr marL="612625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2144" kern="1200">
          <a:solidFill>
            <a:schemeClr val="tx1"/>
          </a:solidFill>
          <a:latin typeface="+mn-lt"/>
          <a:ea typeface="+mn-ea"/>
          <a:cs typeface="+mn-cs"/>
        </a:defRPr>
      </a:lvl2pPr>
      <a:lvl3pPr marL="10210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787" kern="1200">
          <a:solidFill>
            <a:schemeClr val="tx1"/>
          </a:solidFill>
          <a:latin typeface="+mn-lt"/>
          <a:ea typeface="+mn-ea"/>
          <a:cs typeface="+mn-cs"/>
        </a:defRPr>
      </a:lvl3pPr>
      <a:lvl4pPr marL="142945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837875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24629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654709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3063126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471542" indent="-204208" algn="l" defTabSz="81683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1pPr>
      <a:lvl2pPr marL="4084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2pPr>
      <a:lvl3pPr marL="8168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3pPr>
      <a:lvl4pPr marL="1225250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4pPr>
      <a:lvl5pPr marL="163366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5pPr>
      <a:lvl6pPr marL="204208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6pPr>
      <a:lvl7pPr marL="2450501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7pPr>
      <a:lvl8pPr marL="2858917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8pPr>
      <a:lvl9pPr marL="3267334" algn="l" defTabSz="816834" rtl="0" eaLnBrk="1" latinLnBrk="0" hangingPunct="1">
        <a:defRPr sz="16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ponaafroz1972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6.png"/><Relationship Id="rId10" Type="http://schemas.openxmlformats.org/officeDocument/2006/relationships/image" Target="../media/image1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be 4"/>
          <p:cNvSpPr/>
          <p:nvPr/>
        </p:nvSpPr>
        <p:spPr>
          <a:xfrm>
            <a:off x="1585636" y="975432"/>
            <a:ext cx="8714811" cy="4356105"/>
          </a:xfrm>
          <a:prstGeom prst="cube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4156" y="2691819"/>
            <a:ext cx="3424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016" y="3759463"/>
            <a:ext cx="40703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168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4215" y="1225784"/>
            <a:ext cx="15215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350072" y="2490341"/>
            <a:ext cx="72242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 বস্তু এবং ঘণকের মধ্যে পার্থক্য কী? 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2.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ঘণকের ধার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NikoshBAN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NikoshBAN" pitchFamily="2" charset="0"/>
              </a:rPr>
              <a:t>6cm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হলে, এর আয়তন কত?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07834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28805" y="673876"/>
            <a:ext cx="21723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ড়ির কাজ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0797" y="4406558"/>
            <a:ext cx="8088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 পড়ার টেবিলের দৈর্ঘ্য , প্রস্থ ও উচ্চতা মেপে এর আয়তন ও সমগ্র তলের ক্ষেত্রফল নির্ণয় কর। 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273" y="1581251"/>
            <a:ext cx="3377453" cy="268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5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3128514" y="882212"/>
            <a:ext cx="5172972" cy="4079751"/>
          </a:xfrm>
          <a:prstGeom prst="cub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8"/>
          </a:p>
        </p:txBody>
      </p:sp>
      <p:sp>
        <p:nvSpPr>
          <p:cNvPr id="5" name="Rectangle 4"/>
          <p:cNvSpPr/>
          <p:nvPr/>
        </p:nvSpPr>
        <p:spPr>
          <a:xfrm>
            <a:off x="3699479" y="2521118"/>
            <a:ext cx="298421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spc="42" dirty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9600" spc="42" dirty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9600" spc="42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9600" spc="42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47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5" t="43637" r="76376" b="37454"/>
          <a:stretch/>
        </p:blipFill>
        <p:spPr>
          <a:xfrm>
            <a:off x="2002584" y="780755"/>
            <a:ext cx="1900093" cy="18611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280888" y="2812442"/>
            <a:ext cx="4825774" cy="1895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আফরোজা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বি.এড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13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4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এম.এড</a:t>
            </a:r>
            <a:endParaRPr lang="en-US" sz="134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0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প্রীতিলতা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বহুলী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20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arponaafroz1972@gmail.com</a:t>
            </a:r>
            <a:endParaRPr lang="en-US" sz="20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1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20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01718-215550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54947" y="2812440"/>
            <a:ext cx="3137563" cy="1894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শ্রেণি:নবম</a:t>
            </a:r>
            <a:endParaRPr lang="en-US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ষোড়শ</a:t>
            </a:r>
            <a:endParaRPr lang="en-US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১২/০৭/২০২০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1834" y="993621"/>
            <a:ext cx="1314625" cy="606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5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324" y="993622"/>
            <a:ext cx="1127115" cy="148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51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225633" y="2230868"/>
            <a:ext cx="2616382" cy="127628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508" dirty="0"/>
              <a:t>য়</a:t>
            </a:r>
            <a:endParaRPr lang="en-GB" sz="1508" dirty="0"/>
          </a:p>
        </p:txBody>
      </p:sp>
      <p:sp>
        <p:nvSpPr>
          <p:cNvPr id="5" name="Cube 4"/>
          <p:cNvSpPr/>
          <p:nvPr/>
        </p:nvSpPr>
        <p:spPr>
          <a:xfrm>
            <a:off x="7748307" y="2677567"/>
            <a:ext cx="1148656" cy="829585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08"/>
          </a:p>
        </p:txBody>
      </p:sp>
      <p:sp>
        <p:nvSpPr>
          <p:cNvPr id="6" name="Rectangle 5"/>
          <p:cNvSpPr/>
          <p:nvPr/>
        </p:nvSpPr>
        <p:spPr>
          <a:xfrm>
            <a:off x="2371124" y="2724384"/>
            <a:ext cx="2127193" cy="50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 ঘনবস্তু </a:t>
            </a:r>
            <a:endParaRPr lang="en-GB" sz="268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1936" y="2976043"/>
            <a:ext cx="696126" cy="50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ঘণক</a:t>
            </a:r>
            <a:endParaRPr lang="en-GB" sz="268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32361" y="1172153"/>
            <a:ext cx="4765278" cy="606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3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3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sz="3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8932" y="4153871"/>
            <a:ext cx="5452135" cy="504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268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917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02677" y="1015610"/>
            <a:ext cx="3624646" cy="658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8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8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8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8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77" t="20806" r="23656" b="3892"/>
          <a:stretch/>
        </p:blipFill>
        <p:spPr>
          <a:xfrm>
            <a:off x="2900535" y="2178424"/>
            <a:ext cx="5628930" cy="31062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80066" y="2388734"/>
            <a:ext cx="46698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 ঘনবস্তু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ঘণক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523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213" y="3375266"/>
            <a:ext cx="9661469" cy="81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3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 ঘনবস্তু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ক্ষেত্রফল ও ঘণকের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করতে পারবে। </a:t>
            </a:r>
          </a:p>
          <a:p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234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345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34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GB" sz="234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5179" y="1274003"/>
            <a:ext cx="1505539" cy="658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85" dirty="0"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3685" dirty="0" err="1">
                <a:latin typeface="NikoshBAN" pitchFamily="2" charset="0"/>
                <a:cs typeface="NikoshBAN" pitchFamily="2" charset="0"/>
              </a:rPr>
              <a:t>খন</a:t>
            </a:r>
            <a:r>
              <a:rPr lang="bn-BD" sz="3685" dirty="0">
                <a:latin typeface="NikoshBAN" pitchFamily="2" charset="0"/>
                <a:cs typeface="NikoshBAN" pitchFamily="2" charset="0"/>
              </a:rPr>
              <a:t>ফল</a:t>
            </a:r>
            <a:endParaRPr lang="en-US" sz="3685" dirty="0"/>
          </a:p>
        </p:txBody>
      </p:sp>
      <p:sp>
        <p:nvSpPr>
          <p:cNvPr id="8" name="TextBox 7"/>
          <p:cNvSpPr txBox="1"/>
          <p:nvPr/>
        </p:nvSpPr>
        <p:spPr>
          <a:xfrm>
            <a:off x="997302" y="2548158"/>
            <a:ext cx="3152422" cy="50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68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6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658271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4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5" name="Equation" r:id="rId8" imgW="114120" imgH="215640" progId="Equation.3">
                  <p:embed/>
                </p:oleObj>
              </mc:Choice>
              <mc:Fallback>
                <p:oleObj name="Equation" r:id="rId8" imgW="114120" imgH="215640" progId="Equation.3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249165"/>
              </p:ext>
            </p:extLst>
          </p:nvPr>
        </p:nvGraphicFramePr>
        <p:xfrm>
          <a:off x="-1304561" y="1494748"/>
          <a:ext cx="3828852" cy="38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6" name="Equation" r:id="rId9" imgW="114120" imgH="215640" progId="Equation.3">
                  <p:embed/>
                </p:oleObj>
              </mc:Choice>
              <mc:Fallback>
                <p:oleObj name="Equation" r:id="rId9" imgW="114120" imgH="215640" progId="Equation.3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04561" y="1494748"/>
                        <a:ext cx="3828852" cy="382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7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8" name="Equation" r:id="rId12" imgW="114120" imgH="215640" progId="Equation.3">
                  <p:embed/>
                </p:oleObj>
              </mc:Choice>
              <mc:Fallback>
                <p:oleObj name="Equation" r:id="rId12" imgW="114120" imgH="21564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651186" y="299926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9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186" y="299926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36762" y="1531542"/>
            <a:ext cx="184731" cy="324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508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693973" y="3445967"/>
          <a:ext cx="3828852" cy="38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Equation" r:id="rId14" imgW="114120" imgH="215640" progId="Equation.3">
                  <p:embed/>
                </p:oleObj>
              </mc:Choice>
              <mc:Fallback>
                <p:oleObj name="Equation" r:id="rId14" imgW="114120" imgH="215640" progId="Equation.3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973" y="3445967"/>
                        <a:ext cx="3828852" cy="382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17077" y="3668904"/>
                <a:ext cx="9195845" cy="1328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8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আয়তাকার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ঘনবস্তুর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দৈর্ঘ্য </a:t>
                </a:r>
                <a:r>
                  <a:rPr lang="en-GB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a</a:t>
                </a: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, প্রস্থ b এবং উচ্চতা c হলে, এর কর্ণ =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268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BD" sz="268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:pPr>
                  <a:buNone/>
                </a:pPr>
                <a:r>
                  <a:rPr lang="en-GB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এর সমগ্র তলের  ক্ষেত্রফল =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2(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ab+bc+ca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)</a:t>
                </a:r>
                <a:endParaRPr lang="bn-BD" sz="268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ikoshBAN" pitchFamily="2" charset="0"/>
                </a:endParaRPr>
              </a:p>
              <a:p>
                <a:pPr>
                  <a:buNone/>
                </a:pP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এবং আয়তন=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abc</a:t>
                </a:r>
                <a:endParaRPr lang="en-GB" sz="268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077" y="3668904"/>
                <a:ext cx="9195845" cy="1328194"/>
              </a:xfrm>
              <a:prstGeom prst="rect">
                <a:avLst/>
              </a:prstGeom>
              <a:blipFill>
                <a:blip r:embed="rId15"/>
                <a:stretch>
                  <a:fillRect l="-1325" t="-4128" b="-13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200402" y="1731313"/>
            <a:ext cx="3093009" cy="1638038"/>
            <a:chOff x="6400800" y="-228614"/>
            <a:chExt cx="3693335" cy="1955967"/>
          </a:xfrm>
        </p:grpSpPr>
        <p:sp>
          <p:nvSpPr>
            <p:cNvPr id="4" name="Cube 3"/>
            <p:cNvSpPr/>
            <p:nvPr/>
          </p:nvSpPr>
          <p:spPr>
            <a:xfrm>
              <a:off x="6400800" y="-228614"/>
              <a:ext cx="3657600" cy="1524000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8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41888" y="462276"/>
              <a:ext cx="409213" cy="5393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345" dirty="0"/>
                <a:t>C</a:t>
              </a:r>
              <a:endParaRPr lang="en-GB" sz="1508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657329" y="489749"/>
              <a:ext cx="436806" cy="6027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680" dirty="0"/>
                <a:t>b</a:t>
              </a:r>
              <a:endParaRPr lang="en-GB" sz="1508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5287" y="1186190"/>
              <a:ext cx="392780" cy="541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345" dirty="0"/>
                <a:t>a</a:t>
              </a:r>
              <a:endParaRPr lang="en-GB" sz="1508" dirty="0"/>
            </a:p>
          </p:txBody>
        </p:sp>
        <p:cxnSp>
          <p:nvCxnSpPr>
            <p:cNvPr id="8" name="Straight Connector 7"/>
            <p:cNvCxnSpPr>
              <a:stCxn id="4" idx="1"/>
              <a:endCxn id="4" idx="3"/>
            </p:cNvCxnSpPr>
            <p:nvPr/>
          </p:nvCxnSpPr>
          <p:spPr>
            <a:xfrm>
              <a:off x="8039100" y="152386"/>
              <a:ext cx="0" cy="1143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4269962" y="723228"/>
            <a:ext cx="2794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ঘনবস্তু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0018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67140" y="3142849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3142849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667140" y="2972678"/>
          <a:ext cx="95721" cy="180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140" y="2972678"/>
                        <a:ext cx="95721" cy="180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1889859" y="3543972"/>
                <a:ext cx="7601316" cy="1740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68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আয়তকার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ঘন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বস্তুর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দৈর্ঘ্য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প্রস্থ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উচ্চতা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সমান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তাকে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ঘণক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বলে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।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এর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দৈর্ঘ্য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a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bn-BD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কর্ণ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=a∙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3</a:t>
                </a:r>
              </a:p>
              <a:p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সমগ্র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তলের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ক্ষেত্রফল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=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NikoshBAN" pitchFamily="2" charset="0"/>
                  </a:rPr>
                  <a:t>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68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NikoshBAN" pitchFamily="2" charset="0"/>
                </a:endParaRPr>
              </a:p>
              <a:p>
                <a:r>
                  <a:rPr lang="en-US" sz="268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আয়তন</a:t>
                </a:r>
                <a:r>
                  <a:rPr lang="en-US" sz="268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68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itchFamily="2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68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9859" y="3543972"/>
                <a:ext cx="7601316" cy="1740631"/>
              </a:xfrm>
              <a:prstGeom prst="rect">
                <a:avLst/>
              </a:prstGeom>
              <a:blipFill>
                <a:blip r:embed="rId6"/>
                <a:stretch>
                  <a:fillRect l="-1604" t="-3497" b="-10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5196922" y="2121274"/>
            <a:ext cx="1131877" cy="1275664"/>
            <a:chOff x="5778719" y="1418896"/>
            <a:chExt cx="1351564" cy="1523259"/>
          </a:xfrm>
        </p:grpSpPr>
        <p:sp>
          <p:nvSpPr>
            <p:cNvPr id="5" name="Cube 4"/>
            <p:cNvSpPr/>
            <p:nvPr/>
          </p:nvSpPr>
          <p:spPr>
            <a:xfrm>
              <a:off x="5778719" y="1418896"/>
              <a:ext cx="1315764" cy="1147973"/>
            </a:xfrm>
            <a:prstGeom prst="cub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508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71958" y="1824968"/>
              <a:ext cx="358325" cy="3873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8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27695" y="1982279"/>
              <a:ext cx="358325" cy="3873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8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91888" y="2554811"/>
              <a:ext cx="358325" cy="3873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508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cxnSp>
          <p:nvCxnSpPr>
            <p:cNvPr id="22" name="Straight Connector 21"/>
            <p:cNvCxnSpPr>
              <a:stCxn id="5" idx="1"/>
              <a:endCxn id="5" idx="3"/>
            </p:cNvCxnSpPr>
            <p:nvPr/>
          </p:nvCxnSpPr>
          <p:spPr>
            <a:xfrm>
              <a:off x="6293104" y="1705889"/>
              <a:ext cx="0" cy="860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5271617" y="987686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ঘণক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2982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0797" y="1165817"/>
            <a:ext cx="8088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সমস্যাঃ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ইটের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দৈর্ঘ্য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প্রস্থ ও উচ্চতা মেপে এর আয়তন ও সমগ্র তলের ক্ষেত্রফল নির্ণয় কর। 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076" y="2633055"/>
            <a:ext cx="4983847" cy="261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10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6397" y="4158504"/>
            <a:ext cx="99172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আয়তকার ঘনবস্তুর  দৈর্ঘ্য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Arial Black" pitchFamily="34" charset="0"/>
                <a:cs typeface="NikoshBAN" pitchFamily="2" charset="0"/>
              </a:rPr>
              <a:t>5cm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প্রস্থ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Arial Black" pitchFamily="34" charset="0"/>
                <a:cs typeface="NikoshBAN" pitchFamily="2" charset="0"/>
              </a:rPr>
              <a:t>4cm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Arial Black" pitchFamily="34" charset="0"/>
                <a:cs typeface="NikoshBAN" pitchFamily="2" charset="0"/>
              </a:rPr>
              <a:t>3cm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 এর আয়তন এবং সমগ্র তলের  ক্ষেত্রফল নির্ণয় কর।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8979" y="714964"/>
            <a:ext cx="22120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ড়ায় </a:t>
            </a:r>
            <a:r>
              <a:rPr lang="bn-B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67" t="48510" r="26624" b="13735"/>
          <a:stretch/>
        </p:blipFill>
        <p:spPr>
          <a:xfrm>
            <a:off x="4114800" y="1714912"/>
            <a:ext cx="3200400" cy="23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6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257</Words>
  <Application>Microsoft Office PowerPoint</Application>
  <PresentationFormat>Custom</PresentationFormat>
  <Paragraphs>48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NikoshBAN</vt:lpstr>
      <vt:lpstr>Vrinda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41</cp:revision>
  <dcterms:created xsi:type="dcterms:W3CDTF">2020-07-10T15:20:43Z</dcterms:created>
  <dcterms:modified xsi:type="dcterms:W3CDTF">2020-07-10T18:03:38Z</dcterms:modified>
</cp:coreProperties>
</file>