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0" r:id="rId1"/>
  </p:sldMasterIdLst>
  <p:notesMasterIdLst>
    <p:notesMasterId r:id="rId23"/>
  </p:notesMasterIdLst>
  <p:sldIdLst>
    <p:sldId id="256" r:id="rId2"/>
    <p:sldId id="275" r:id="rId3"/>
    <p:sldId id="259" r:id="rId4"/>
    <p:sldId id="276" r:id="rId5"/>
    <p:sldId id="277" r:id="rId6"/>
    <p:sldId id="296" r:id="rId7"/>
    <p:sldId id="348" r:id="rId8"/>
    <p:sldId id="347" r:id="rId9"/>
    <p:sldId id="349" r:id="rId10"/>
    <p:sldId id="350" r:id="rId11"/>
    <p:sldId id="351" r:id="rId12"/>
    <p:sldId id="352" r:id="rId13"/>
    <p:sldId id="353" r:id="rId14"/>
    <p:sldId id="354" r:id="rId15"/>
    <p:sldId id="355" r:id="rId16"/>
    <p:sldId id="356" r:id="rId17"/>
    <p:sldId id="357" r:id="rId18"/>
    <p:sldId id="279" r:id="rId19"/>
    <p:sldId id="266" r:id="rId20"/>
    <p:sldId id="280" r:id="rId21"/>
    <p:sldId id="26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3BACE3-F96C-4932-A861-3C7B3A71BB19}" type="doc">
      <dgm:prSet loTypeId="urn:microsoft.com/office/officeart/2008/layout/RadialCluster" loCatId="cycle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02BCB49-121D-46FE-A0A6-1FD9FE6DB73C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প্রোগ্রাম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8E3385-D051-4437-9A35-D472511570AC}" type="parTrans" cxnId="{7F384834-22A9-4A6F-8F66-5AD7ACE3013F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207D865-1152-4720-A1C5-CC822E030355}" type="sibTrans" cxnId="{7F384834-22A9-4A6F-8F66-5AD7ACE3013F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21B527E-4DA5-4A40-AF57-27A546A5920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অ্যাপ্লিকেশন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DE92FE-386C-42BE-A6B1-C3244023A7D1}" type="parTrans" cxnId="{6D349AC3-9AE5-4287-8F5C-74943A9D7F8F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BDFD73-8C15-4118-8F48-9317F751D221}" type="sibTrans" cxnId="{6D349AC3-9AE5-4287-8F5C-74943A9D7F8F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53145E-84F4-4C6C-ADF6-8090CBCD0A5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r>
            <a:rPr lang="en-US" sz="36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ECF9C6-14CB-407C-A19D-31C2CB8D8555}" type="parTrans" cxnId="{AE731B95-63BC-4A73-86F4-FFB59014DC24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2C91EC-7278-4F73-AB17-BE59F365AAE8}" type="sibTrans" cxnId="{AE731B95-63BC-4A73-86F4-FFB59014DC24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194B685-B111-4B1F-ADCF-6B12320E8C9A}" type="pres">
      <dgm:prSet presAssocID="{0B3BACE3-F96C-4932-A861-3C7B3A71BB1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D1F4FFA-E74D-4DF4-9210-9E346E8B8198}" type="pres">
      <dgm:prSet presAssocID="{E02BCB49-121D-46FE-A0A6-1FD9FE6DB73C}" presName="singleCycle" presStyleCnt="0"/>
      <dgm:spPr/>
    </dgm:pt>
    <dgm:pt modelId="{C0DEDAB8-E269-47B3-8097-F309A2E6F1CB}" type="pres">
      <dgm:prSet presAssocID="{E02BCB49-121D-46FE-A0A6-1FD9FE6DB73C}" presName="singleCenter" presStyleLbl="node1" presStyleIdx="0" presStyleCnt="3" custScaleX="145594" custScaleY="60189" custLinFactNeighborX="274" custLinFactNeighborY="-13460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B6F3ADA7-F337-43EA-B6FD-F9CDD59064C8}" type="pres">
      <dgm:prSet presAssocID="{FCDE92FE-386C-42BE-A6B1-C3244023A7D1}" presName="Name56" presStyleLbl="parChTrans1D2" presStyleIdx="0" presStyleCnt="2"/>
      <dgm:spPr/>
      <dgm:t>
        <a:bodyPr/>
        <a:lstStyle/>
        <a:p>
          <a:endParaRPr lang="en-US"/>
        </a:p>
      </dgm:t>
    </dgm:pt>
    <dgm:pt modelId="{88A6DC37-60C1-443B-BE6E-620E2245E7E4}" type="pres">
      <dgm:prSet presAssocID="{421B527E-4DA5-4A40-AF57-27A546A59201}" presName="text0" presStyleLbl="node1" presStyleIdx="1" presStyleCnt="3" custScaleX="191495" custScaleY="100001" custRadScaleRad="124550" custRadScaleInc="1294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95C069-B00A-418F-91F9-CE989C26F0CA}" type="pres">
      <dgm:prSet presAssocID="{01ECF9C6-14CB-407C-A19D-31C2CB8D8555}" presName="Name56" presStyleLbl="parChTrans1D2" presStyleIdx="1" presStyleCnt="2"/>
      <dgm:spPr/>
      <dgm:t>
        <a:bodyPr/>
        <a:lstStyle/>
        <a:p>
          <a:endParaRPr lang="en-US"/>
        </a:p>
      </dgm:t>
    </dgm:pt>
    <dgm:pt modelId="{6364F3A1-E5CD-4E83-837A-8FAFFB137204}" type="pres">
      <dgm:prSet presAssocID="{2A53145E-84F4-4C6C-ADF6-8090CBCD0A54}" presName="text0" presStyleLbl="node1" presStyleIdx="2" presStyleCnt="3" custScaleX="191497" custRadScaleRad="123484" custRadScaleInc="70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349AC3-9AE5-4287-8F5C-74943A9D7F8F}" srcId="{E02BCB49-121D-46FE-A0A6-1FD9FE6DB73C}" destId="{421B527E-4DA5-4A40-AF57-27A546A59201}" srcOrd="0" destOrd="0" parTransId="{FCDE92FE-386C-42BE-A6B1-C3244023A7D1}" sibTransId="{8DBDFD73-8C15-4118-8F48-9317F751D221}"/>
    <dgm:cxn modelId="{CBF81470-343F-447C-A85B-A33E1FDF1A97}" type="presOf" srcId="{FCDE92FE-386C-42BE-A6B1-C3244023A7D1}" destId="{B6F3ADA7-F337-43EA-B6FD-F9CDD59064C8}" srcOrd="0" destOrd="0" presId="urn:microsoft.com/office/officeart/2008/layout/RadialCluster"/>
    <dgm:cxn modelId="{7F384834-22A9-4A6F-8F66-5AD7ACE3013F}" srcId="{0B3BACE3-F96C-4932-A861-3C7B3A71BB19}" destId="{E02BCB49-121D-46FE-A0A6-1FD9FE6DB73C}" srcOrd="0" destOrd="0" parTransId="{078E3385-D051-4437-9A35-D472511570AC}" sibTransId="{C207D865-1152-4720-A1C5-CC822E030355}"/>
    <dgm:cxn modelId="{31066178-8E43-4446-ADF2-0E268ACB9C36}" type="presOf" srcId="{01ECF9C6-14CB-407C-A19D-31C2CB8D8555}" destId="{2095C069-B00A-418F-91F9-CE989C26F0CA}" srcOrd="0" destOrd="0" presId="urn:microsoft.com/office/officeart/2008/layout/RadialCluster"/>
    <dgm:cxn modelId="{DEF26D10-BBE9-4461-AE41-7AA5FE51EABF}" type="presOf" srcId="{0B3BACE3-F96C-4932-A861-3C7B3A71BB19}" destId="{F194B685-B111-4B1F-ADCF-6B12320E8C9A}" srcOrd="0" destOrd="0" presId="urn:microsoft.com/office/officeart/2008/layout/RadialCluster"/>
    <dgm:cxn modelId="{6D91E27C-BEED-4FDD-AD1C-AE2BAED78307}" type="presOf" srcId="{E02BCB49-121D-46FE-A0A6-1FD9FE6DB73C}" destId="{C0DEDAB8-E269-47B3-8097-F309A2E6F1CB}" srcOrd="0" destOrd="0" presId="urn:microsoft.com/office/officeart/2008/layout/RadialCluster"/>
    <dgm:cxn modelId="{715AFFCB-2AB3-48D1-A428-D19A6088DFC1}" type="presOf" srcId="{2A53145E-84F4-4C6C-ADF6-8090CBCD0A54}" destId="{6364F3A1-E5CD-4E83-837A-8FAFFB137204}" srcOrd="0" destOrd="0" presId="urn:microsoft.com/office/officeart/2008/layout/RadialCluster"/>
    <dgm:cxn modelId="{AE731B95-63BC-4A73-86F4-FFB59014DC24}" srcId="{E02BCB49-121D-46FE-A0A6-1FD9FE6DB73C}" destId="{2A53145E-84F4-4C6C-ADF6-8090CBCD0A54}" srcOrd="1" destOrd="0" parTransId="{01ECF9C6-14CB-407C-A19D-31C2CB8D8555}" sibTransId="{062C91EC-7278-4F73-AB17-BE59F365AAE8}"/>
    <dgm:cxn modelId="{EF61EC40-477A-48DD-AE7E-A5DEED623E31}" type="presOf" srcId="{421B527E-4DA5-4A40-AF57-27A546A59201}" destId="{88A6DC37-60C1-443B-BE6E-620E2245E7E4}" srcOrd="0" destOrd="0" presId="urn:microsoft.com/office/officeart/2008/layout/RadialCluster"/>
    <dgm:cxn modelId="{2312759B-7065-4BC6-BEF6-6D3A8C24973C}" type="presParOf" srcId="{F194B685-B111-4B1F-ADCF-6B12320E8C9A}" destId="{8D1F4FFA-E74D-4DF4-9210-9E346E8B8198}" srcOrd="0" destOrd="0" presId="urn:microsoft.com/office/officeart/2008/layout/RadialCluster"/>
    <dgm:cxn modelId="{96B1C8B6-15F9-42E0-A9EF-77444C9F760B}" type="presParOf" srcId="{8D1F4FFA-E74D-4DF4-9210-9E346E8B8198}" destId="{C0DEDAB8-E269-47B3-8097-F309A2E6F1CB}" srcOrd="0" destOrd="0" presId="urn:microsoft.com/office/officeart/2008/layout/RadialCluster"/>
    <dgm:cxn modelId="{06160C2F-33F6-4FFB-994A-FF7C3478435A}" type="presParOf" srcId="{8D1F4FFA-E74D-4DF4-9210-9E346E8B8198}" destId="{B6F3ADA7-F337-43EA-B6FD-F9CDD59064C8}" srcOrd="1" destOrd="0" presId="urn:microsoft.com/office/officeart/2008/layout/RadialCluster"/>
    <dgm:cxn modelId="{1AA39214-31B9-4690-9F2B-182BC7ACA634}" type="presParOf" srcId="{8D1F4FFA-E74D-4DF4-9210-9E346E8B8198}" destId="{88A6DC37-60C1-443B-BE6E-620E2245E7E4}" srcOrd="2" destOrd="0" presId="urn:microsoft.com/office/officeart/2008/layout/RadialCluster"/>
    <dgm:cxn modelId="{C678E9FE-D7E6-434B-BBE4-20F219044151}" type="presParOf" srcId="{8D1F4FFA-E74D-4DF4-9210-9E346E8B8198}" destId="{2095C069-B00A-418F-91F9-CE989C26F0CA}" srcOrd="3" destOrd="0" presId="urn:microsoft.com/office/officeart/2008/layout/RadialCluster"/>
    <dgm:cxn modelId="{88BA8F60-6D6E-4ACD-8E37-B458D640DB7C}" type="presParOf" srcId="{8D1F4FFA-E74D-4DF4-9210-9E346E8B8198}" destId="{6364F3A1-E5CD-4E83-837A-8FAFFB137204}" srcOrd="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AA2FAF-1046-4EC0-977D-2FB8C9C1C9C3}" type="doc">
      <dgm:prSet loTypeId="urn:microsoft.com/office/officeart/2011/layout/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4995EB8-CC62-404D-ADA2-9CCF37BB8855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6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67116B-254A-450A-9574-B977C985A7E6}" type="parTrans" cxnId="{CBAC8CA5-B9EF-4BB6-8572-D474F27D8045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F9ECD9F-DDCD-4478-BE64-F92A26F0021C}" type="sibTrans" cxnId="{CBAC8CA5-B9EF-4BB6-8572-D474F27D8045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28B606-C3E8-407F-BD46-3A3BB822D4AD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মেলিসিয়াস</a:t>
          </a:r>
          <a:endParaRPr lang="en-US" sz="36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B54112-5458-418B-AE1C-3BE5F947E44F}" type="parTrans" cxnId="{34BA1CF3-D5F6-43E4-AD6A-87BAA76E717B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D02AF9B-F79B-490C-9B4F-55154C9E3F83}" type="sibTrans" cxnId="{34BA1CF3-D5F6-43E4-AD6A-87BAA76E717B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E83BA4C-EDED-4275-9B90-45CAA5C82289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endParaRPr lang="en-US" sz="36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C25209-252A-4561-8E63-69FC2880A098}" type="parTrans" cxnId="{A2F4A596-5489-4C2D-A7ED-D7562C07594B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0A1279-AE45-4BE6-B236-36ED1DB5BD71}" type="sibTrans" cxnId="{A2F4A596-5489-4C2D-A7ED-D7562C07594B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427739-9D3D-4CCF-863B-D687CFF37773}" type="pres">
      <dgm:prSet presAssocID="{C3AA2FAF-1046-4EC0-977D-2FB8C9C1C9C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539EE3C-FA74-4C5F-8AE4-3396A2375CF0}" type="pres">
      <dgm:prSet presAssocID="{5E83BA4C-EDED-4275-9B90-45CAA5C82289}" presName="Accent3" presStyleCnt="0"/>
      <dgm:spPr/>
    </dgm:pt>
    <dgm:pt modelId="{F2946B9F-5A70-4E57-A7E9-684586B8B273}" type="pres">
      <dgm:prSet presAssocID="{5E83BA4C-EDED-4275-9B90-45CAA5C82289}" presName="Accent" presStyleLbl="node1" presStyleIdx="0" presStyleCnt="3"/>
      <dgm:spPr/>
    </dgm:pt>
    <dgm:pt modelId="{A7860222-6571-49FF-A5AA-2FAC1CC2A84A}" type="pres">
      <dgm:prSet presAssocID="{5E83BA4C-EDED-4275-9B90-45CAA5C82289}" presName="ParentBackground3" presStyleCnt="0"/>
      <dgm:spPr/>
    </dgm:pt>
    <dgm:pt modelId="{5410F6C5-11FB-4842-B845-84BFEF2DD1B2}" type="pres">
      <dgm:prSet presAssocID="{5E83BA4C-EDED-4275-9B90-45CAA5C82289}" presName="ParentBackground" presStyleLbl="fgAcc1" presStyleIdx="0" presStyleCnt="3"/>
      <dgm:spPr/>
      <dgm:t>
        <a:bodyPr/>
        <a:lstStyle/>
        <a:p>
          <a:endParaRPr lang="en-US"/>
        </a:p>
      </dgm:t>
    </dgm:pt>
    <dgm:pt modelId="{703771C8-2E7D-4B69-A68A-5AC96F41FE09}" type="pres">
      <dgm:prSet presAssocID="{5E83BA4C-EDED-4275-9B90-45CAA5C8228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3FEE69-2A2F-4920-B949-1DB68DA29D99}" type="pres">
      <dgm:prSet presAssocID="{7D28B606-C3E8-407F-BD46-3A3BB822D4AD}" presName="Accent2" presStyleCnt="0"/>
      <dgm:spPr/>
    </dgm:pt>
    <dgm:pt modelId="{F3D97841-333B-4011-87DA-9316F80FB83D}" type="pres">
      <dgm:prSet presAssocID="{7D28B606-C3E8-407F-BD46-3A3BB822D4AD}" presName="Accent" presStyleLbl="node1" presStyleIdx="1" presStyleCnt="3"/>
      <dgm:spPr/>
    </dgm:pt>
    <dgm:pt modelId="{9196B437-D670-440D-BD5D-686A8DFAA9CA}" type="pres">
      <dgm:prSet presAssocID="{7D28B606-C3E8-407F-BD46-3A3BB822D4AD}" presName="ParentBackground2" presStyleCnt="0"/>
      <dgm:spPr/>
    </dgm:pt>
    <dgm:pt modelId="{9260DBF1-7ED8-4C45-A9E5-EC166DAFAAD5}" type="pres">
      <dgm:prSet presAssocID="{7D28B606-C3E8-407F-BD46-3A3BB822D4AD}" presName="ParentBackground" presStyleLbl="fgAcc1" presStyleIdx="1" presStyleCnt="3"/>
      <dgm:spPr/>
      <dgm:t>
        <a:bodyPr/>
        <a:lstStyle/>
        <a:p>
          <a:endParaRPr lang="en-US"/>
        </a:p>
      </dgm:t>
    </dgm:pt>
    <dgm:pt modelId="{64B7C8DF-008A-4EE0-8F3F-1253B80046C0}" type="pres">
      <dgm:prSet presAssocID="{7D28B606-C3E8-407F-BD46-3A3BB822D4A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E1A46-559A-476D-BC5D-FA4FB2328BF4}" type="pres">
      <dgm:prSet presAssocID="{04995EB8-CC62-404D-ADA2-9CCF37BB8855}" presName="Accent1" presStyleCnt="0"/>
      <dgm:spPr/>
    </dgm:pt>
    <dgm:pt modelId="{1F8A2ABD-BC47-4637-8FAC-06B3B9619A90}" type="pres">
      <dgm:prSet presAssocID="{04995EB8-CC62-404D-ADA2-9CCF37BB8855}" presName="Accent" presStyleLbl="node1" presStyleIdx="2" presStyleCnt="3"/>
      <dgm:spPr/>
    </dgm:pt>
    <dgm:pt modelId="{44A132AB-16FD-423D-BF69-C22C7288E5AB}" type="pres">
      <dgm:prSet presAssocID="{04995EB8-CC62-404D-ADA2-9CCF37BB8855}" presName="ParentBackground1" presStyleCnt="0"/>
      <dgm:spPr/>
    </dgm:pt>
    <dgm:pt modelId="{69F47E65-F6B9-4628-8E08-053D4D027C70}" type="pres">
      <dgm:prSet presAssocID="{04995EB8-CC62-404D-ADA2-9CCF37BB8855}" presName="ParentBackground" presStyleLbl="fgAcc1" presStyleIdx="2" presStyleCnt="3"/>
      <dgm:spPr/>
      <dgm:t>
        <a:bodyPr/>
        <a:lstStyle/>
        <a:p>
          <a:endParaRPr lang="en-US"/>
        </a:p>
      </dgm:t>
    </dgm:pt>
    <dgm:pt modelId="{55B098B7-B234-4CD1-B159-87A8E846F667}" type="pres">
      <dgm:prSet presAssocID="{04995EB8-CC62-404D-ADA2-9CCF37BB885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AC8CA5-B9EF-4BB6-8572-D474F27D8045}" srcId="{C3AA2FAF-1046-4EC0-977D-2FB8C9C1C9C3}" destId="{04995EB8-CC62-404D-ADA2-9CCF37BB8855}" srcOrd="0" destOrd="0" parTransId="{8367116B-254A-450A-9574-B977C985A7E6}" sibTransId="{BF9ECD9F-DDCD-4478-BE64-F92A26F0021C}"/>
    <dgm:cxn modelId="{A78BA557-C62D-49B0-899D-4EA953F75C7E}" type="presOf" srcId="{7D28B606-C3E8-407F-BD46-3A3BB822D4AD}" destId="{64B7C8DF-008A-4EE0-8F3F-1253B80046C0}" srcOrd="1" destOrd="0" presId="urn:microsoft.com/office/officeart/2011/layout/CircleProcess"/>
    <dgm:cxn modelId="{E73A4ED7-39DA-4014-A980-9B6F41A17394}" type="presOf" srcId="{C3AA2FAF-1046-4EC0-977D-2FB8C9C1C9C3}" destId="{2C427739-9D3D-4CCF-863B-D687CFF37773}" srcOrd="0" destOrd="0" presId="urn:microsoft.com/office/officeart/2011/layout/CircleProcess"/>
    <dgm:cxn modelId="{A3B73A45-77A6-4E09-A268-FE1FE364251C}" type="presOf" srcId="{04995EB8-CC62-404D-ADA2-9CCF37BB8855}" destId="{69F47E65-F6B9-4628-8E08-053D4D027C70}" srcOrd="0" destOrd="0" presId="urn:microsoft.com/office/officeart/2011/layout/CircleProcess"/>
    <dgm:cxn modelId="{1F4DE7A5-5B0E-43FD-8959-E592B42C2301}" type="presOf" srcId="{5E83BA4C-EDED-4275-9B90-45CAA5C82289}" destId="{703771C8-2E7D-4B69-A68A-5AC96F41FE09}" srcOrd="1" destOrd="0" presId="urn:microsoft.com/office/officeart/2011/layout/CircleProcess"/>
    <dgm:cxn modelId="{DB18DFF9-B4F5-422A-8EA1-5A9B10B69F90}" type="presOf" srcId="{5E83BA4C-EDED-4275-9B90-45CAA5C82289}" destId="{5410F6C5-11FB-4842-B845-84BFEF2DD1B2}" srcOrd="0" destOrd="0" presId="urn:microsoft.com/office/officeart/2011/layout/CircleProcess"/>
    <dgm:cxn modelId="{A2F4A596-5489-4C2D-A7ED-D7562C07594B}" srcId="{C3AA2FAF-1046-4EC0-977D-2FB8C9C1C9C3}" destId="{5E83BA4C-EDED-4275-9B90-45CAA5C82289}" srcOrd="2" destOrd="0" parTransId="{81C25209-252A-4561-8E63-69FC2880A098}" sibTransId="{DA0A1279-AE45-4BE6-B236-36ED1DB5BD71}"/>
    <dgm:cxn modelId="{33C026D9-0D12-4C15-9AE0-3FA5E90903C5}" type="presOf" srcId="{7D28B606-C3E8-407F-BD46-3A3BB822D4AD}" destId="{9260DBF1-7ED8-4C45-A9E5-EC166DAFAAD5}" srcOrd="0" destOrd="0" presId="urn:microsoft.com/office/officeart/2011/layout/CircleProcess"/>
    <dgm:cxn modelId="{BED694AD-D0BD-4F05-92C1-DE6C7C424D85}" type="presOf" srcId="{04995EB8-CC62-404D-ADA2-9CCF37BB8855}" destId="{55B098B7-B234-4CD1-B159-87A8E846F667}" srcOrd="1" destOrd="0" presId="urn:microsoft.com/office/officeart/2011/layout/CircleProcess"/>
    <dgm:cxn modelId="{34BA1CF3-D5F6-43E4-AD6A-87BAA76E717B}" srcId="{C3AA2FAF-1046-4EC0-977D-2FB8C9C1C9C3}" destId="{7D28B606-C3E8-407F-BD46-3A3BB822D4AD}" srcOrd="1" destOrd="0" parTransId="{39B54112-5458-418B-AE1C-3BE5F947E44F}" sibTransId="{6D02AF9B-F79B-490C-9B4F-55154C9E3F83}"/>
    <dgm:cxn modelId="{38FF833A-1B2F-406F-97F4-EE6648F8F57F}" type="presParOf" srcId="{2C427739-9D3D-4CCF-863B-D687CFF37773}" destId="{0539EE3C-FA74-4C5F-8AE4-3396A2375CF0}" srcOrd="0" destOrd="0" presId="urn:microsoft.com/office/officeart/2011/layout/CircleProcess"/>
    <dgm:cxn modelId="{FD64EB2B-7AB3-4811-8CEB-99F02806ACDA}" type="presParOf" srcId="{0539EE3C-FA74-4C5F-8AE4-3396A2375CF0}" destId="{F2946B9F-5A70-4E57-A7E9-684586B8B273}" srcOrd="0" destOrd="0" presId="urn:microsoft.com/office/officeart/2011/layout/CircleProcess"/>
    <dgm:cxn modelId="{0252533B-4E4A-45E1-A05F-F2BC82F65A1A}" type="presParOf" srcId="{2C427739-9D3D-4CCF-863B-D687CFF37773}" destId="{A7860222-6571-49FF-A5AA-2FAC1CC2A84A}" srcOrd="1" destOrd="0" presId="urn:microsoft.com/office/officeart/2011/layout/CircleProcess"/>
    <dgm:cxn modelId="{7D529668-93FD-431E-985E-19F87267C41E}" type="presParOf" srcId="{A7860222-6571-49FF-A5AA-2FAC1CC2A84A}" destId="{5410F6C5-11FB-4842-B845-84BFEF2DD1B2}" srcOrd="0" destOrd="0" presId="urn:microsoft.com/office/officeart/2011/layout/CircleProcess"/>
    <dgm:cxn modelId="{2E6857A2-9FAD-444D-8372-5A221505C8B2}" type="presParOf" srcId="{2C427739-9D3D-4CCF-863B-D687CFF37773}" destId="{703771C8-2E7D-4B69-A68A-5AC96F41FE09}" srcOrd="2" destOrd="0" presId="urn:microsoft.com/office/officeart/2011/layout/CircleProcess"/>
    <dgm:cxn modelId="{1FD1E4D7-8FDC-4C05-B7B2-E2A1A5467A1A}" type="presParOf" srcId="{2C427739-9D3D-4CCF-863B-D687CFF37773}" destId="{EE3FEE69-2A2F-4920-B949-1DB68DA29D99}" srcOrd="3" destOrd="0" presId="urn:microsoft.com/office/officeart/2011/layout/CircleProcess"/>
    <dgm:cxn modelId="{E2F832BB-5929-4320-B75E-D1CEECA02CD5}" type="presParOf" srcId="{EE3FEE69-2A2F-4920-B949-1DB68DA29D99}" destId="{F3D97841-333B-4011-87DA-9316F80FB83D}" srcOrd="0" destOrd="0" presId="urn:microsoft.com/office/officeart/2011/layout/CircleProcess"/>
    <dgm:cxn modelId="{4F7F571F-4181-4FCA-A5D7-7B7DFE518804}" type="presParOf" srcId="{2C427739-9D3D-4CCF-863B-D687CFF37773}" destId="{9196B437-D670-440D-BD5D-686A8DFAA9CA}" srcOrd="4" destOrd="0" presId="urn:microsoft.com/office/officeart/2011/layout/CircleProcess"/>
    <dgm:cxn modelId="{D4BED11B-9C59-418E-BD06-F394CAA09CBF}" type="presParOf" srcId="{9196B437-D670-440D-BD5D-686A8DFAA9CA}" destId="{9260DBF1-7ED8-4C45-A9E5-EC166DAFAAD5}" srcOrd="0" destOrd="0" presId="urn:microsoft.com/office/officeart/2011/layout/CircleProcess"/>
    <dgm:cxn modelId="{B2D0548F-F2D6-4234-91FC-5C915B5733A1}" type="presParOf" srcId="{2C427739-9D3D-4CCF-863B-D687CFF37773}" destId="{64B7C8DF-008A-4EE0-8F3F-1253B80046C0}" srcOrd="5" destOrd="0" presId="urn:microsoft.com/office/officeart/2011/layout/CircleProcess"/>
    <dgm:cxn modelId="{50D6D90E-925F-4AEC-AD85-623DF7CA8B68}" type="presParOf" srcId="{2C427739-9D3D-4CCF-863B-D687CFF37773}" destId="{8CAE1A46-559A-476D-BC5D-FA4FB2328BF4}" srcOrd="6" destOrd="0" presId="urn:microsoft.com/office/officeart/2011/layout/CircleProcess"/>
    <dgm:cxn modelId="{6C65FEE2-E654-439C-8B51-815B8951A443}" type="presParOf" srcId="{8CAE1A46-559A-476D-BC5D-FA4FB2328BF4}" destId="{1F8A2ABD-BC47-4637-8FAC-06B3B9619A90}" srcOrd="0" destOrd="0" presId="urn:microsoft.com/office/officeart/2011/layout/CircleProcess"/>
    <dgm:cxn modelId="{1576EB17-4C92-44B5-84F4-DA7245EABCA6}" type="presParOf" srcId="{2C427739-9D3D-4CCF-863B-D687CFF37773}" destId="{44A132AB-16FD-423D-BF69-C22C7288E5AB}" srcOrd="7" destOrd="0" presId="urn:microsoft.com/office/officeart/2011/layout/CircleProcess"/>
    <dgm:cxn modelId="{16324ABC-6EDE-4FCF-80C0-BD216ECDAAF2}" type="presParOf" srcId="{44A132AB-16FD-423D-BF69-C22C7288E5AB}" destId="{69F47E65-F6B9-4628-8E08-053D4D027C70}" srcOrd="0" destOrd="0" presId="urn:microsoft.com/office/officeart/2011/layout/CircleProcess"/>
    <dgm:cxn modelId="{A7771AA6-1D32-4D21-89C5-2B5B7793C1EA}" type="presParOf" srcId="{2C427739-9D3D-4CCF-863B-D687CFF37773}" destId="{55B098B7-B234-4CD1-B159-87A8E846F667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054E51-1AF7-446B-ACD7-4641B37D7723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AE0432-A84D-400B-B38A-BECEF0D182CF}">
      <dgm:prSet phldrT="[Text]" custT="1"/>
      <dgm:spPr>
        <a:solidFill>
          <a:srgbClr val="92D050"/>
        </a:solidFill>
      </dgm:spPr>
      <dgm:t>
        <a:bodyPr/>
        <a:lstStyle/>
        <a:p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endParaRPr lang="en-US" sz="36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E7C027B-AC73-4357-9C5B-D653D960F9A3}" type="parTrans" cxnId="{31C2143E-BFF5-4142-9ACA-6EADB7B7667A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2870E21-23C9-40B1-A562-56282154A354}" type="sibTrans" cxnId="{31C2143E-BFF5-4142-9ACA-6EADB7B7667A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A6C9B7-820B-499B-B992-0CFCA770EE62}">
      <dgm:prSet phldrT="[Text]" custT="1"/>
      <dgm:spPr>
        <a:solidFill>
          <a:srgbClr val="C0000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4F4B29B-58D0-4535-B8D8-D8EF991D6D0B}" type="parTrans" cxnId="{E7908556-009B-41D2-A9B3-3AE6D84C0C34}">
      <dgm:prSet custT="1"/>
      <dgm:spPr>
        <a:solidFill>
          <a:srgbClr val="002060"/>
        </a:solidFill>
      </dgm:spPr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BA310-43AE-47EC-8E4D-22C1C370A680}" type="sibTrans" cxnId="{E7908556-009B-41D2-A9B3-3AE6D84C0C34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1779441-0F3B-4BBC-AA74-370F34951737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সফটওয়্যারকে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কাঙ্ক্ষিত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কর্মসম্পাদনে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বাধার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সষ্টি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D54591C-AA3E-4A92-869A-991A2BF0560F}" type="parTrans" cxnId="{95C19016-588F-4237-9FA0-9EEA7CE790B8}">
      <dgm:prSet custT="1"/>
      <dgm:spPr>
        <a:solidFill>
          <a:srgbClr val="002060"/>
        </a:solidFill>
      </dgm:spPr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765FEA1-2F7D-48BF-89C2-2B824D4E21D6}" type="sibTrans" cxnId="{95C19016-588F-4237-9FA0-9EEA7CE790B8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9280A9-76BF-49BF-8EB4-8EF982E46555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ব্যবহারকারীর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কম্পিউটারে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রক্ষিত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চুরি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6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EC7536A-1061-4C6A-B440-E94D46F1D0BF}" type="parTrans" cxnId="{CED2A306-C0AC-4DEA-A185-81BB162ED6D5}">
      <dgm:prSet custT="1"/>
      <dgm:spPr>
        <a:solidFill>
          <a:srgbClr val="002060"/>
        </a:solidFill>
      </dgm:spPr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51BE3F-406B-4636-BF66-0B3C11B96404}" type="sibTrans" cxnId="{CED2A306-C0AC-4DEA-A185-81BB162ED6D5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814E02E-DC93-49B8-82FC-FC87C6D27D6D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ব্যবহারকারীর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অজান্তে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সিস্টেমে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প্রবেশাধিকার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36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6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9A640E1-07EE-4A62-B159-4A4AD7EFFD62}" type="parTrans" cxnId="{C003A05D-E97C-464C-95D1-778750FC52F4}">
      <dgm:prSet custT="1"/>
      <dgm:spPr>
        <a:solidFill>
          <a:srgbClr val="002060"/>
        </a:solidFill>
      </dgm:spPr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8A8F4AF-72B0-48E9-9957-AC3407CF73B2}" type="sibTrans" cxnId="{C003A05D-E97C-464C-95D1-778750FC52F4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B3BFAE4-6CC7-4390-A04C-FD3FBA2023DE}" type="pres">
      <dgm:prSet presAssocID="{40054E51-1AF7-446B-ACD7-4641B37D772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2CDA43-B8CF-4961-8D15-CD31438CD287}" type="pres">
      <dgm:prSet presAssocID="{91AE0432-A84D-400B-B38A-BECEF0D182CF}" presName="centerShape" presStyleLbl="node0" presStyleIdx="0" presStyleCnt="1" custScaleX="136191"/>
      <dgm:spPr/>
      <dgm:t>
        <a:bodyPr/>
        <a:lstStyle/>
        <a:p>
          <a:endParaRPr lang="en-US"/>
        </a:p>
      </dgm:t>
    </dgm:pt>
    <dgm:pt modelId="{F56EA523-E9D2-4826-8CD6-0EFC966E8C12}" type="pres">
      <dgm:prSet presAssocID="{F4F4B29B-58D0-4535-B8D8-D8EF991D6D0B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94186A2-4FC2-46F4-8D01-A9F0B715A69B}" type="pres">
      <dgm:prSet presAssocID="{F4F4B29B-58D0-4535-B8D8-D8EF991D6D0B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3500223B-6B4A-40D2-81D2-69E61C1BD391}" type="pres">
      <dgm:prSet presAssocID="{94A6C9B7-820B-499B-B992-0CFCA770EE62}" presName="node" presStyleLbl="node1" presStyleIdx="0" presStyleCnt="4" custScaleX="16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F2ECA8-3FB5-48FB-8E28-58C0580A85A4}" type="pres">
      <dgm:prSet presAssocID="{0D54591C-AA3E-4A92-869A-991A2BF0560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83E58533-1A3B-4285-88A0-C70B66471963}" type="pres">
      <dgm:prSet presAssocID="{0D54591C-AA3E-4A92-869A-991A2BF0560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2211E1DC-54BB-4E36-A99F-F34F7B703C34}" type="pres">
      <dgm:prSet presAssocID="{C1779441-0F3B-4BBC-AA74-370F34951737}" presName="node" presStyleLbl="node1" presStyleIdx="1" presStyleCnt="4" custScaleX="180128" custScaleY="207752" custRadScaleRad="1344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499A37-2A28-4192-A900-EC05F3A18D19}" type="pres">
      <dgm:prSet presAssocID="{7EC7536A-1061-4C6A-B440-E94D46F1D0BF}" presName="parTrans" presStyleLbl="sibTrans2D1" presStyleIdx="2" presStyleCnt="4"/>
      <dgm:spPr/>
      <dgm:t>
        <a:bodyPr/>
        <a:lstStyle/>
        <a:p>
          <a:endParaRPr lang="en-US"/>
        </a:p>
      </dgm:t>
    </dgm:pt>
    <dgm:pt modelId="{83EA6D8D-788F-401E-B1AA-D674CCCBD718}" type="pres">
      <dgm:prSet presAssocID="{7EC7536A-1061-4C6A-B440-E94D46F1D0BF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FE7EF59-8361-40AD-8DD7-B25BB27DE1B4}" type="pres">
      <dgm:prSet presAssocID="{AC9280A9-76BF-49BF-8EB4-8EF982E46555}" presName="node" presStyleLbl="node1" presStyleIdx="2" presStyleCnt="4" custScaleX="261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611DA-77F6-473F-A27B-B4B2D57827A4}" type="pres">
      <dgm:prSet presAssocID="{E9A640E1-07EE-4A62-B159-4A4AD7EFFD62}" presName="parTrans" presStyleLbl="sibTrans2D1" presStyleIdx="3" presStyleCnt="4"/>
      <dgm:spPr/>
      <dgm:t>
        <a:bodyPr/>
        <a:lstStyle/>
        <a:p>
          <a:endParaRPr lang="en-US"/>
        </a:p>
      </dgm:t>
    </dgm:pt>
    <dgm:pt modelId="{E3A91F3D-4A1F-4888-8A1E-45D8701AD80B}" type="pres">
      <dgm:prSet presAssocID="{E9A640E1-07EE-4A62-B159-4A4AD7EFFD62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D1DA501-3C66-436A-9301-E593BBEC570B}" type="pres">
      <dgm:prSet presAssocID="{8814E02E-DC93-49B8-82FC-FC87C6D27D6D}" presName="node" presStyleLbl="node1" presStyleIdx="3" presStyleCnt="4" custScaleX="167435" custScaleY="225065" custRadScaleRad="122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5C19016-588F-4237-9FA0-9EEA7CE790B8}" srcId="{91AE0432-A84D-400B-B38A-BECEF0D182CF}" destId="{C1779441-0F3B-4BBC-AA74-370F34951737}" srcOrd="1" destOrd="0" parTransId="{0D54591C-AA3E-4A92-869A-991A2BF0560F}" sibTransId="{B765FEA1-2F7D-48BF-89C2-2B824D4E21D6}"/>
    <dgm:cxn modelId="{E7908556-009B-41D2-A9B3-3AE6D84C0C34}" srcId="{91AE0432-A84D-400B-B38A-BECEF0D182CF}" destId="{94A6C9B7-820B-499B-B992-0CFCA770EE62}" srcOrd="0" destOrd="0" parTransId="{F4F4B29B-58D0-4535-B8D8-D8EF991D6D0B}" sibTransId="{4B4BA310-43AE-47EC-8E4D-22C1C370A680}"/>
    <dgm:cxn modelId="{C003A05D-E97C-464C-95D1-778750FC52F4}" srcId="{91AE0432-A84D-400B-B38A-BECEF0D182CF}" destId="{8814E02E-DC93-49B8-82FC-FC87C6D27D6D}" srcOrd="3" destOrd="0" parTransId="{E9A640E1-07EE-4A62-B159-4A4AD7EFFD62}" sibTransId="{08A8F4AF-72B0-48E9-9957-AC3407CF73B2}"/>
    <dgm:cxn modelId="{91117E6D-D010-46C0-A9A6-3A32876F1AC4}" type="presOf" srcId="{7EC7536A-1061-4C6A-B440-E94D46F1D0BF}" destId="{83EA6D8D-788F-401E-B1AA-D674CCCBD718}" srcOrd="1" destOrd="0" presId="urn:microsoft.com/office/officeart/2005/8/layout/radial5"/>
    <dgm:cxn modelId="{E4656F15-E784-48B8-92EB-B8ED989DEA2E}" type="presOf" srcId="{91AE0432-A84D-400B-B38A-BECEF0D182CF}" destId="{7C2CDA43-B8CF-4961-8D15-CD31438CD287}" srcOrd="0" destOrd="0" presId="urn:microsoft.com/office/officeart/2005/8/layout/radial5"/>
    <dgm:cxn modelId="{3BEE3011-CC25-4986-8B25-55D8F4E4B749}" type="presOf" srcId="{0D54591C-AA3E-4A92-869A-991A2BF0560F}" destId="{83E58533-1A3B-4285-88A0-C70B66471963}" srcOrd="1" destOrd="0" presId="urn:microsoft.com/office/officeart/2005/8/layout/radial5"/>
    <dgm:cxn modelId="{81572A89-975E-485F-AB16-7AD86D3389AE}" type="presOf" srcId="{8814E02E-DC93-49B8-82FC-FC87C6D27D6D}" destId="{BD1DA501-3C66-436A-9301-E593BBEC570B}" srcOrd="0" destOrd="0" presId="urn:microsoft.com/office/officeart/2005/8/layout/radial5"/>
    <dgm:cxn modelId="{81A2CCCF-5A03-444C-AEC8-5A36C9186571}" type="presOf" srcId="{F4F4B29B-58D0-4535-B8D8-D8EF991D6D0B}" destId="{F56EA523-E9D2-4826-8CD6-0EFC966E8C12}" srcOrd="0" destOrd="0" presId="urn:microsoft.com/office/officeart/2005/8/layout/radial5"/>
    <dgm:cxn modelId="{ED167450-5B3D-4EF0-BDAD-362FAD9ECF60}" type="presOf" srcId="{40054E51-1AF7-446B-ACD7-4641B37D7723}" destId="{8B3BFAE4-6CC7-4390-A04C-FD3FBA2023DE}" srcOrd="0" destOrd="0" presId="urn:microsoft.com/office/officeart/2005/8/layout/radial5"/>
    <dgm:cxn modelId="{31C2143E-BFF5-4142-9ACA-6EADB7B7667A}" srcId="{40054E51-1AF7-446B-ACD7-4641B37D7723}" destId="{91AE0432-A84D-400B-B38A-BECEF0D182CF}" srcOrd="0" destOrd="0" parTransId="{9E7C027B-AC73-4357-9C5B-D653D960F9A3}" sibTransId="{A2870E21-23C9-40B1-A562-56282154A354}"/>
    <dgm:cxn modelId="{5506A3BE-39E3-45B2-8449-81023638EF2F}" type="presOf" srcId="{C1779441-0F3B-4BBC-AA74-370F34951737}" destId="{2211E1DC-54BB-4E36-A99F-F34F7B703C34}" srcOrd="0" destOrd="0" presId="urn:microsoft.com/office/officeart/2005/8/layout/radial5"/>
    <dgm:cxn modelId="{35A8CC64-59B0-44AE-85B2-4F5D9DB63513}" type="presOf" srcId="{0D54591C-AA3E-4A92-869A-991A2BF0560F}" destId="{D0F2ECA8-3FB5-48FB-8E28-58C0580A85A4}" srcOrd="0" destOrd="0" presId="urn:microsoft.com/office/officeart/2005/8/layout/radial5"/>
    <dgm:cxn modelId="{FC74C453-FC2B-45DE-A19D-43564FA9DC82}" type="presOf" srcId="{E9A640E1-07EE-4A62-B159-4A4AD7EFFD62}" destId="{9FE611DA-77F6-473F-A27B-B4B2D57827A4}" srcOrd="0" destOrd="0" presId="urn:microsoft.com/office/officeart/2005/8/layout/radial5"/>
    <dgm:cxn modelId="{CED2A306-C0AC-4DEA-A185-81BB162ED6D5}" srcId="{91AE0432-A84D-400B-B38A-BECEF0D182CF}" destId="{AC9280A9-76BF-49BF-8EB4-8EF982E46555}" srcOrd="2" destOrd="0" parTransId="{7EC7536A-1061-4C6A-B440-E94D46F1D0BF}" sibTransId="{0151BE3F-406B-4636-BF66-0B3C11B96404}"/>
    <dgm:cxn modelId="{B6516A59-FB95-42BC-A786-5583F2E6EE24}" type="presOf" srcId="{94A6C9B7-820B-499B-B992-0CFCA770EE62}" destId="{3500223B-6B4A-40D2-81D2-69E61C1BD391}" srcOrd="0" destOrd="0" presId="urn:microsoft.com/office/officeart/2005/8/layout/radial5"/>
    <dgm:cxn modelId="{6AF14D20-F37A-41F1-B6BE-F89831F436EF}" type="presOf" srcId="{F4F4B29B-58D0-4535-B8D8-D8EF991D6D0B}" destId="{594186A2-4FC2-46F4-8D01-A9F0B715A69B}" srcOrd="1" destOrd="0" presId="urn:microsoft.com/office/officeart/2005/8/layout/radial5"/>
    <dgm:cxn modelId="{2F47B33A-0ED8-4634-9F59-872D3A36E003}" type="presOf" srcId="{AC9280A9-76BF-49BF-8EB4-8EF982E46555}" destId="{CFE7EF59-8361-40AD-8DD7-B25BB27DE1B4}" srcOrd="0" destOrd="0" presId="urn:microsoft.com/office/officeart/2005/8/layout/radial5"/>
    <dgm:cxn modelId="{A5FD1D95-89B4-418F-8EFE-1FA0C70232BD}" type="presOf" srcId="{E9A640E1-07EE-4A62-B159-4A4AD7EFFD62}" destId="{E3A91F3D-4A1F-4888-8A1E-45D8701AD80B}" srcOrd="1" destOrd="0" presId="urn:microsoft.com/office/officeart/2005/8/layout/radial5"/>
    <dgm:cxn modelId="{9B7DBD2A-B44E-4521-9FDA-1DD3B585DE42}" type="presOf" srcId="{7EC7536A-1061-4C6A-B440-E94D46F1D0BF}" destId="{6F499A37-2A28-4192-A900-EC05F3A18D19}" srcOrd="0" destOrd="0" presId="urn:microsoft.com/office/officeart/2005/8/layout/radial5"/>
    <dgm:cxn modelId="{17CC1E54-7EFE-4860-9889-FE89654DCB22}" type="presParOf" srcId="{8B3BFAE4-6CC7-4390-A04C-FD3FBA2023DE}" destId="{7C2CDA43-B8CF-4961-8D15-CD31438CD287}" srcOrd="0" destOrd="0" presId="urn:microsoft.com/office/officeart/2005/8/layout/radial5"/>
    <dgm:cxn modelId="{9B6F1DE2-7DF8-4745-A79B-2ECC715ED5BD}" type="presParOf" srcId="{8B3BFAE4-6CC7-4390-A04C-FD3FBA2023DE}" destId="{F56EA523-E9D2-4826-8CD6-0EFC966E8C12}" srcOrd="1" destOrd="0" presId="urn:microsoft.com/office/officeart/2005/8/layout/radial5"/>
    <dgm:cxn modelId="{F0EAA639-379A-452E-969D-7DF0BE325962}" type="presParOf" srcId="{F56EA523-E9D2-4826-8CD6-0EFC966E8C12}" destId="{594186A2-4FC2-46F4-8D01-A9F0B715A69B}" srcOrd="0" destOrd="0" presId="urn:microsoft.com/office/officeart/2005/8/layout/radial5"/>
    <dgm:cxn modelId="{1DBA55B0-8ABB-4E54-AB80-0B339E790C8B}" type="presParOf" srcId="{8B3BFAE4-6CC7-4390-A04C-FD3FBA2023DE}" destId="{3500223B-6B4A-40D2-81D2-69E61C1BD391}" srcOrd="2" destOrd="0" presId="urn:microsoft.com/office/officeart/2005/8/layout/radial5"/>
    <dgm:cxn modelId="{CF17AFB1-CC5F-44F8-ABCF-2BF4D6035F5F}" type="presParOf" srcId="{8B3BFAE4-6CC7-4390-A04C-FD3FBA2023DE}" destId="{D0F2ECA8-3FB5-48FB-8E28-58C0580A85A4}" srcOrd="3" destOrd="0" presId="urn:microsoft.com/office/officeart/2005/8/layout/radial5"/>
    <dgm:cxn modelId="{08623208-E212-4444-B388-3E3C953CDC7B}" type="presParOf" srcId="{D0F2ECA8-3FB5-48FB-8E28-58C0580A85A4}" destId="{83E58533-1A3B-4285-88A0-C70B66471963}" srcOrd="0" destOrd="0" presId="urn:microsoft.com/office/officeart/2005/8/layout/radial5"/>
    <dgm:cxn modelId="{8584A1BB-016D-42E5-A6B4-D2A94645B81A}" type="presParOf" srcId="{8B3BFAE4-6CC7-4390-A04C-FD3FBA2023DE}" destId="{2211E1DC-54BB-4E36-A99F-F34F7B703C34}" srcOrd="4" destOrd="0" presId="urn:microsoft.com/office/officeart/2005/8/layout/radial5"/>
    <dgm:cxn modelId="{EFD5FD2C-E71D-4B88-92EF-66F5A0F6FF9F}" type="presParOf" srcId="{8B3BFAE4-6CC7-4390-A04C-FD3FBA2023DE}" destId="{6F499A37-2A28-4192-A900-EC05F3A18D19}" srcOrd="5" destOrd="0" presId="urn:microsoft.com/office/officeart/2005/8/layout/radial5"/>
    <dgm:cxn modelId="{870EAC56-7B6C-461D-90EC-B004E3A63F3B}" type="presParOf" srcId="{6F499A37-2A28-4192-A900-EC05F3A18D19}" destId="{83EA6D8D-788F-401E-B1AA-D674CCCBD718}" srcOrd="0" destOrd="0" presId="urn:microsoft.com/office/officeart/2005/8/layout/radial5"/>
    <dgm:cxn modelId="{6F2EA99D-F73A-4220-B718-FDF20F447065}" type="presParOf" srcId="{8B3BFAE4-6CC7-4390-A04C-FD3FBA2023DE}" destId="{CFE7EF59-8361-40AD-8DD7-B25BB27DE1B4}" srcOrd="6" destOrd="0" presId="urn:microsoft.com/office/officeart/2005/8/layout/radial5"/>
    <dgm:cxn modelId="{1B7C1EA8-D0BE-40FC-9133-0378D588CAF4}" type="presParOf" srcId="{8B3BFAE4-6CC7-4390-A04C-FD3FBA2023DE}" destId="{9FE611DA-77F6-473F-A27B-B4B2D57827A4}" srcOrd="7" destOrd="0" presId="urn:microsoft.com/office/officeart/2005/8/layout/radial5"/>
    <dgm:cxn modelId="{B6F8ABDE-93E8-4D69-B2C5-102FBC259837}" type="presParOf" srcId="{9FE611DA-77F6-473F-A27B-B4B2D57827A4}" destId="{E3A91F3D-4A1F-4888-8A1E-45D8701AD80B}" srcOrd="0" destOrd="0" presId="urn:microsoft.com/office/officeart/2005/8/layout/radial5"/>
    <dgm:cxn modelId="{D8D66551-9FD3-4370-94B5-1BCD37BE72E4}" type="presParOf" srcId="{8B3BFAE4-6CC7-4390-A04C-FD3FBA2023DE}" destId="{BD1DA501-3C66-436A-9301-E593BBEC570B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AA2FAF-1046-4EC0-977D-2FB8C9C1C9C3}" type="doc">
      <dgm:prSet loTypeId="urn:microsoft.com/office/officeart/2011/layout/Circle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E83BA4C-EDED-4275-9B90-45CAA5C82289}">
      <dgm:prSet phldrT="[Text]" custT="1"/>
      <dgm:spPr/>
      <dgm:t>
        <a:bodyPr/>
        <a:lstStyle/>
        <a:p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ওয়ার্ম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হর্সেস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রুটকিটস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কিলগার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ডায়ালার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স্পাইওয়্যার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এডওয়্যার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ম্যালওয়ারের</a:t>
          </a:r>
          <a:r>
            <a:rPr lang="en-US" sz="44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অন্তর্ভুক্ত</a:t>
          </a:r>
          <a:endParaRPr lang="en-US" sz="44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1C25209-252A-4561-8E63-69FC2880A098}" type="parTrans" cxnId="{A2F4A596-5489-4C2D-A7ED-D7562C07594B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A0A1279-AE45-4BE6-B236-36ED1DB5BD71}" type="sibTrans" cxnId="{A2F4A596-5489-4C2D-A7ED-D7562C07594B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427739-9D3D-4CCF-863B-D687CFF37773}" type="pres">
      <dgm:prSet presAssocID="{C3AA2FAF-1046-4EC0-977D-2FB8C9C1C9C3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AC0E5489-DB45-4E1F-9F4E-7763723D794D}" type="pres">
      <dgm:prSet presAssocID="{5E83BA4C-EDED-4275-9B90-45CAA5C82289}" presName="Accent1" presStyleCnt="0"/>
      <dgm:spPr/>
    </dgm:pt>
    <dgm:pt modelId="{F2946B9F-5A70-4E57-A7E9-684586B8B273}" type="pres">
      <dgm:prSet presAssocID="{5E83BA4C-EDED-4275-9B90-45CAA5C82289}" presName="Accent" presStyleLbl="node1" presStyleIdx="0" presStyleCnt="1"/>
      <dgm:spPr/>
    </dgm:pt>
    <dgm:pt modelId="{DA37AA0A-5986-42E2-9E1E-1ACE8634C9D9}" type="pres">
      <dgm:prSet presAssocID="{5E83BA4C-EDED-4275-9B90-45CAA5C82289}" presName="ParentBackground1" presStyleCnt="0"/>
      <dgm:spPr/>
    </dgm:pt>
    <dgm:pt modelId="{5410F6C5-11FB-4842-B845-84BFEF2DD1B2}" type="pres">
      <dgm:prSet presAssocID="{5E83BA4C-EDED-4275-9B90-45CAA5C82289}" presName="ParentBackground" presStyleLbl="fgAcc1" presStyleIdx="0" presStyleCnt="1" custScaleX="155872" custScaleY="139892" custLinFactNeighborY="0"/>
      <dgm:spPr/>
      <dgm:t>
        <a:bodyPr/>
        <a:lstStyle/>
        <a:p>
          <a:endParaRPr lang="en-US"/>
        </a:p>
      </dgm:t>
    </dgm:pt>
    <dgm:pt modelId="{D911764B-00A3-4A1A-8488-4BE39023B912}" type="pres">
      <dgm:prSet presAssocID="{5E83BA4C-EDED-4275-9B90-45CAA5C82289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47AEF6-D893-4097-8401-543FCE9B9B2D}" type="presOf" srcId="{5E83BA4C-EDED-4275-9B90-45CAA5C82289}" destId="{5410F6C5-11FB-4842-B845-84BFEF2DD1B2}" srcOrd="0" destOrd="0" presId="urn:microsoft.com/office/officeart/2011/layout/CircleProcess"/>
    <dgm:cxn modelId="{A2F4A596-5489-4C2D-A7ED-D7562C07594B}" srcId="{C3AA2FAF-1046-4EC0-977D-2FB8C9C1C9C3}" destId="{5E83BA4C-EDED-4275-9B90-45CAA5C82289}" srcOrd="0" destOrd="0" parTransId="{81C25209-252A-4561-8E63-69FC2880A098}" sibTransId="{DA0A1279-AE45-4BE6-B236-36ED1DB5BD71}"/>
    <dgm:cxn modelId="{5E539DDF-EDAB-4DFC-BD4B-EA1859787C42}" type="presOf" srcId="{5E83BA4C-EDED-4275-9B90-45CAA5C82289}" destId="{D911764B-00A3-4A1A-8488-4BE39023B912}" srcOrd="1" destOrd="0" presId="urn:microsoft.com/office/officeart/2011/layout/CircleProcess"/>
    <dgm:cxn modelId="{E73A4ED7-39DA-4014-A980-9B6F41A17394}" type="presOf" srcId="{C3AA2FAF-1046-4EC0-977D-2FB8C9C1C9C3}" destId="{2C427739-9D3D-4CCF-863B-D687CFF37773}" srcOrd="0" destOrd="0" presId="urn:microsoft.com/office/officeart/2011/layout/CircleProcess"/>
    <dgm:cxn modelId="{1EC46B74-BAD2-481D-8E58-A2406A61A7E3}" type="presParOf" srcId="{2C427739-9D3D-4CCF-863B-D687CFF37773}" destId="{AC0E5489-DB45-4E1F-9F4E-7763723D794D}" srcOrd="0" destOrd="0" presId="urn:microsoft.com/office/officeart/2011/layout/CircleProcess"/>
    <dgm:cxn modelId="{6411E561-AE5A-49C8-80C2-5A9E37B36C8B}" type="presParOf" srcId="{AC0E5489-DB45-4E1F-9F4E-7763723D794D}" destId="{F2946B9F-5A70-4E57-A7E9-684586B8B273}" srcOrd="0" destOrd="0" presId="urn:microsoft.com/office/officeart/2011/layout/CircleProcess"/>
    <dgm:cxn modelId="{1852C218-159C-41EE-B744-63C185BE13C6}" type="presParOf" srcId="{2C427739-9D3D-4CCF-863B-D687CFF37773}" destId="{DA37AA0A-5986-42E2-9E1E-1ACE8634C9D9}" srcOrd="1" destOrd="0" presId="urn:microsoft.com/office/officeart/2011/layout/CircleProcess"/>
    <dgm:cxn modelId="{6292F82B-1519-4E4F-8A3E-E8EBAE654CD9}" type="presParOf" srcId="{DA37AA0A-5986-42E2-9E1E-1ACE8634C9D9}" destId="{5410F6C5-11FB-4842-B845-84BFEF2DD1B2}" srcOrd="0" destOrd="0" presId="urn:microsoft.com/office/officeart/2011/layout/CircleProcess"/>
    <dgm:cxn modelId="{3C9D951A-CEC6-4018-91FD-076D04394B0E}" type="presParOf" srcId="{2C427739-9D3D-4CCF-863B-D687CFF37773}" destId="{D911764B-00A3-4A1A-8488-4BE39023B912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F2837C-DC55-43DA-8BE2-BC5319058DC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D8C2C65-19E5-4548-A3BE-D530AC6BF50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হর্স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ওয়ার্মের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চেয়েও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6459C8-42AF-482C-9E63-D05A1B73773F}" type="parTrans" cxnId="{16290EB6-F725-4CDD-9A9A-5F10F2506AFF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8EE3B-38D0-4C83-98A6-CB64AC2C1D1D}" type="sibTrans" cxnId="{16290EB6-F725-4CDD-9A9A-5F10F2506AFF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DD4EE-4162-4F8F-8179-DF49FE7E74E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সাইবার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নিষিদ্ধ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49785E-A100-4088-993B-729ABF975D58}" type="parTrans" cxnId="{99D9225D-FC5F-4CA0-9FCB-003248E3FB3B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9311AF-6BB5-4F2A-9A45-F02201ED47E0}" type="sibTrans" cxnId="{99D9225D-FC5F-4CA0-9FCB-003248E3FB3B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BD1E47-2DC6-49F2-BB3E-D77F939DFAD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এন্টিভাইরাস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এন্টি-ম্যালওয়্যার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কিংবা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ফায়ারওয়ালের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ব্যবহারকারীগণ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পরিত্রানের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চেষ্টা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098EE4A-11ED-4866-999B-0C69AAA8A505}" type="parTrans" cxnId="{E2594DC2-0CAC-4726-8935-7CD67FD23A7A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D13C87F-BFC4-4A13-8B0B-4F1509182167}" type="sibTrans" cxnId="{E2594DC2-0CAC-4726-8935-7CD67FD23A7A}">
      <dgm:prSet custT="1"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C16F81-BA39-477C-9511-A6F28C3D6C2C}">
      <dgm:prSet custT="1"/>
      <dgm:spPr>
        <a:solidFill>
          <a:srgbClr val="0070C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সারাবিশ্বে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ইতোমধ্যে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অসংখ্য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প্রতিনিয়ত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4D3BB6-546A-44B3-BD61-4099552DC8DD}" type="parTrans" cxnId="{512DC038-A886-4216-8C1E-7C691CA742C0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8A8BA3-5A93-46E5-8A1F-4A39B12E03C8}" type="sibTrans" cxnId="{512DC038-A886-4216-8C1E-7C691CA742C0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EEC4B7-17F0-4138-BDBB-37640D8F206C}" type="pres">
      <dgm:prSet presAssocID="{CBF2837C-DC55-43DA-8BE2-BC5319058DC0}" presName="linearFlow" presStyleCnt="0">
        <dgm:presLayoutVars>
          <dgm:resizeHandles val="exact"/>
        </dgm:presLayoutVars>
      </dgm:prSet>
      <dgm:spPr/>
    </dgm:pt>
    <dgm:pt modelId="{3D9F0C2A-0AAF-4517-8464-69D576C64AB4}" type="pres">
      <dgm:prSet presAssocID="{5D8C2C65-19E5-4548-A3BE-D530AC6BF50B}" presName="node" presStyleLbl="node1" presStyleIdx="0" presStyleCnt="4" custScaleX="20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E09AD-1D50-488B-B120-37A41EF4D999}" type="pres">
      <dgm:prSet presAssocID="{0798EE3B-38D0-4C83-98A6-CB64AC2C1D1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C209CE9B-B21C-4F90-84E8-6F31BE8D4568}" type="pres">
      <dgm:prSet presAssocID="{0798EE3B-38D0-4C83-98A6-CB64AC2C1D1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B2D5F744-4D8E-4B66-8FA6-FDC4F1A4675E}" type="pres">
      <dgm:prSet presAssocID="{4F5DD4EE-4162-4F8F-8179-DF49FE7E74ED}" presName="node" presStyleLbl="node1" presStyleIdx="1" presStyleCnt="4" custScaleX="20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5B27F-0EFC-40DD-B203-1E16080041C1}" type="pres">
      <dgm:prSet presAssocID="{D09311AF-6BB5-4F2A-9A45-F02201ED47E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302A7B21-BA38-4BF2-BFED-B4D4F369C309}" type="pres">
      <dgm:prSet presAssocID="{D09311AF-6BB5-4F2A-9A45-F02201ED47E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9342146-FB78-480E-859F-F7AAC625884A}" type="pres">
      <dgm:prSet presAssocID="{D6C16F81-BA39-477C-9511-A6F28C3D6C2C}" presName="node" presStyleLbl="node1" presStyleIdx="2" presStyleCnt="4" custScaleX="201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8D7B0-06D6-4E8A-A13E-689A2A34EB81}" type="pres">
      <dgm:prSet presAssocID="{A08A8BA3-5A93-46E5-8A1F-4A39B12E03C8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A246579-2507-411B-9A97-C125B6DF78D3}" type="pres">
      <dgm:prSet presAssocID="{A08A8BA3-5A93-46E5-8A1F-4A39B12E03C8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30F327D-E6F5-4EC3-B86D-FE54E1F21F46}" type="pres">
      <dgm:prSet presAssocID="{BEBD1E47-2DC6-49F2-BB3E-D77F939DFAD3}" presName="node" presStyleLbl="node1" presStyleIdx="3" presStyleCnt="4" custScaleX="201881" custScaleY="134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811FC-D319-4B33-A7A6-BAD855E18871}" type="presOf" srcId="{0798EE3B-38D0-4C83-98A6-CB64AC2C1D1D}" destId="{C209CE9B-B21C-4F90-84E8-6F31BE8D4568}" srcOrd="1" destOrd="0" presId="urn:microsoft.com/office/officeart/2005/8/layout/process2"/>
    <dgm:cxn modelId="{E2594DC2-0CAC-4726-8935-7CD67FD23A7A}" srcId="{CBF2837C-DC55-43DA-8BE2-BC5319058DC0}" destId="{BEBD1E47-2DC6-49F2-BB3E-D77F939DFAD3}" srcOrd="3" destOrd="0" parTransId="{3098EE4A-11ED-4866-999B-0C69AAA8A505}" sibTransId="{DD13C87F-BFC4-4A13-8B0B-4F1509182167}"/>
    <dgm:cxn modelId="{BB8280A5-2F60-42EF-A2CB-0A3E5642810B}" type="presOf" srcId="{D6C16F81-BA39-477C-9511-A6F28C3D6C2C}" destId="{59342146-FB78-480E-859F-F7AAC625884A}" srcOrd="0" destOrd="0" presId="urn:microsoft.com/office/officeart/2005/8/layout/process2"/>
    <dgm:cxn modelId="{E6C7A486-C2CE-42BB-8071-71DA66E3D8D4}" type="presOf" srcId="{A08A8BA3-5A93-46E5-8A1F-4A39B12E03C8}" destId="{D838D7B0-06D6-4E8A-A13E-689A2A34EB81}" srcOrd="0" destOrd="0" presId="urn:microsoft.com/office/officeart/2005/8/layout/process2"/>
    <dgm:cxn modelId="{F4E65230-EA96-4FC4-BB52-1F75516A3331}" type="presOf" srcId="{0798EE3B-38D0-4C83-98A6-CB64AC2C1D1D}" destId="{59DE09AD-1D50-488B-B120-37A41EF4D999}" srcOrd="0" destOrd="0" presId="urn:microsoft.com/office/officeart/2005/8/layout/process2"/>
    <dgm:cxn modelId="{99D9225D-FC5F-4CA0-9FCB-003248E3FB3B}" srcId="{CBF2837C-DC55-43DA-8BE2-BC5319058DC0}" destId="{4F5DD4EE-4162-4F8F-8179-DF49FE7E74ED}" srcOrd="1" destOrd="0" parTransId="{4D49785E-A100-4088-993B-729ABF975D58}" sibTransId="{D09311AF-6BB5-4F2A-9A45-F02201ED47E0}"/>
    <dgm:cxn modelId="{16290EB6-F725-4CDD-9A9A-5F10F2506AFF}" srcId="{CBF2837C-DC55-43DA-8BE2-BC5319058DC0}" destId="{5D8C2C65-19E5-4548-A3BE-D530AC6BF50B}" srcOrd="0" destOrd="0" parTransId="{8A6459C8-42AF-482C-9E63-D05A1B73773F}" sibTransId="{0798EE3B-38D0-4C83-98A6-CB64AC2C1D1D}"/>
    <dgm:cxn modelId="{2BE1C066-36CB-422A-8ACC-1853F89F8D19}" type="presOf" srcId="{BEBD1E47-2DC6-49F2-BB3E-D77F939DFAD3}" destId="{E30F327D-E6F5-4EC3-B86D-FE54E1F21F46}" srcOrd="0" destOrd="0" presId="urn:microsoft.com/office/officeart/2005/8/layout/process2"/>
    <dgm:cxn modelId="{E2208446-D2D4-4B23-B557-06CDEEF6BFA7}" type="presOf" srcId="{5D8C2C65-19E5-4548-A3BE-D530AC6BF50B}" destId="{3D9F0C2A-0AAF-4517-8464-69D576C64AB4}" srcOrd="0" destOrd="0" presId="urn:microsoft.com/office/officeart/2005/8/layout/process2"/>
    <dgm:cxn modelId="{1D867522-F220-4AC6-8CB4-100D4939CE1A}" type="presOf" srcId="{CBF2837C-DC55-43DA-8BE2-BC5319058DC0}" destId="{F9EEC4B7-17F0-4138-BDBB-37640D8F206C}" srcOrd="0" destOrd="0" presId="urn:microsoft.com/office/officeart/2005/8/layout/process2"/>
    <dgm:cxn modelId="{512DC038-A886-4216-8C1E-7C691CA742C0}" srcId="{CBF2837C-DC55-43DA-8BE2-BC5319058DC0}" destId="{D6C16F81-BA39-477C-9511-A6F28C3D6C2C}" srcOrd="2" destOrd="0" parTransId="{CC4D3BB6-546A-44B3-BD61-4099552DC8DD}" sibTransId="{A08A8BA3-5A93-46E5-8A1F-4A39B12E03C8}"/>
    <dgm:cxn modelId="{D298A109-D814-4A4A-90D4-BB8836EB9FEF}" type="presOf" srcId="{4F5DD4EE-4162-4F8F-8179-DF49FE7E74ED}" destId="{B2D5F744-4D8E-4B66-8FA6-FDC4F1A4675E}" srcOrd="0" destOrd="0" presId="urn:microsoft.com/office/officeart/2005/8/layout/process2"/>
    <dgm:cxn modelId="{16E5200B-77D2-4F41-B68E-35CB8EE75D75}" type="presOf" srcId="{D09311AF-6BB5-4F2A-9A45-F02201ED47E0}" destId="{41D5B27F-0EFC-40DD-B203-1E16080041C1}" srcOrd="0" destOrd="0" presId="urn:microsoft.com/office/officeart/2005/8/layout/process2"/>
    <dgm:cxn modelId="{4DFDEEFB-B8C2-40F7-A129-2463FA5673E1}" type="presOf" srcId="{D09311AF-6BB5-4F2A-9A45-F02201ED47E0}" destId="{302A7B21-BA38-4BF2-BFED-B4D4F369C309}" srcOrd="1" destOrd="0" presId="urn:microsoft.com/office/officeart/2005/8/layout/process2"/>
    <dgm:cxn modelId="{0A43A35E-A66F-43F0-AF6D-7717B59CFF0C}" type="presOf" srcId="{A08A8BA3-5A93-46E5-8A1F-4A39B12E03C8}" destId="{BA246579-2507-411B-9A97-C125B6DF78D3}" srcOrd="1" destOrd="0" presId="urn:microsoft.com/office/officeart/2005/8/layout/process2"/>
    <dgm:cxn modelId="{86840D0D-D26E-4A0C-A04B-FB5A32AAEE6F}" type="presParOf" srcId="{F9EEC4B7-17F0-4138-BDBB-37640D8F206C}" destId="{3D9F0C2A-0AAF-4517-8464-69D576C64AB4}" srcOrd="0" destOrd="0" presId="urn:microsoft.com/office/officeart/2005/8/layout/process2"/>
    <dgm:cxn modelId="{5010C2B5-B0C0-4806-8782-141830665388}" type="presParOf" srcId="{F9EEC4B7-17F0-4138-BDBB-37640D8F206C}" destId="{59DE09AD-1D50-488B-B120-37A41EF4D999}" srcOrd="1" destOrd="0" presId="urn:microsoft.com/office/officeart/2005/8/layout/process2"/>
    <dgm:cxn modelId="{A299B84A-A21F-41CA-A28F-275E61FB0AA2}" type="presParOf" srcId="{59DE09AD-1D50-488B-B120-37A41EF4D999}" destId="{C209CE9B-B21C-4F90-84E8-6F31BE8D4568}" srcOrd="0" destOrd="0" presId="urn:microsoft.com/office/officeart/2005/8/layout/process2"/>
    <dgm:cxn modelId="{607DE958-45AC-43EE-A8A7-4C86A6E0BEDD}" type="presParOf" srcId="{F9EEC4B7-17F0-4138-BDBB-37640D8F206C}" destId="{B2D5F744-4D8E-4B66-8FA6-FDC4F1A4675E}" srcOrd="2" destOrd="0" presId="urn:microsoft.com/office/officeart/2005/8/layout/process2"/>
    <dgm:cxn modelId="{9B76A2CB-88B8-48E0-9FAB-B0466C1F4F0C}" type="presParOf" srcId="{F9EEC4B7-17F0-4138-BDBB-37640D8F206C}" destId="{41D5B27F-0EFC-40DD-B203-1E16080041C1}" srcOrd="3" destOrd="0" presId="urn:microsoft.com/office/officeart/2005/8/layout/process2"/>
    <dgm:cxn modelId="{38317302-F8D7-4B8E-8D92-2F1045CB0A64}" type="presParOf" srcId="{41D5B27F-0EFC-40DD-B203-1E16080041C1}" destId="{302A7B21-BA38-4BF2-BFED-B4D4F369C309}" srcOrd="0" destOrd="0" presId="urn:microsoft.com/office/officeart/2005/8/layout/process2"/>
    <dgm:cxn modelId="{3FC8609C-B9F7-43A2-8FA2-6BA786E354BB}" type="presParOf" srcId="{F9EEC4B7-17F0-4138-BDBB-37640D8F206C}" destId="{59342146-FB78-480E-859F-F7AAC625884A}" srcOrd="4" destOrd="0" presId="urn:microsoft.com/office/officeart/2005/8/layout/process2"/>
    <dgm:cxn modelId="{C1D3D880-6042-4748-ADF8-53F062AD68A3}" type="presParOf" srcId="{F9EEC4B7-17F0-4138-BDBB-37640D8F206C}" destId="{D838D7B0-06D6-4E8A-A13E-689A2A34EB81}" srcOrd="5" destOrd="0" presId="urn:microsoft.com/office/officeart/2005/8/layout/process2"/>
    <dgm:cxn modelId="{A42EBB65-C708-460C-B080-83AC1276453C}" type="presParOf" srcId="{D838D7B0-06D6-4E8A-A13E-689A2A34EB81}" destId="{BA246579-2507-411B-9A97-C125B6DF78D3}" srcOrd="0" destOrd="0" presId="urn:microsoft.com/office/officeart/2005/8/layout/process2"/>
    <dgm:cxn modelId="{122BA6E4-8E09-45BD-9CD9-ADFE28AF61CA}" type="presParOf" srcId="{F9EEC4B7-17F0-4138-BDBB-37640D8F206C}" destId="{E30F327D-E6F5-4EC3-B86D-FE54E1F21F46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F2837C-DC55-43DA-8BE2-BC5319058DC0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D8C2C65-19E5-4548-A3BE-D530AC6BF50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শুরুর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বেশিরভাগ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পরীক্ষামূলকভাবে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শখের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বশে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A6459C8-42AF-482C-9E63-D05A1B73773F}" type="parTrans" cxnId="{16290EB6-F725-4CDD-9A9A-5F10F2506AFF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98EE3B-38D0-4C83-98A6-CB64AC2C1D1D}" type="sibTrans" cxnId="{16290EB6-F725-4CDD-9A9A-5F10F2506AFF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5DD4EE-4162-4F8F-8179-DF49FE7E74ED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ইন্টারনেট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ওয়ার্ম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মরিস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ওয়ার্মও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শখের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বশে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D49785E-A100-4088-993B-729ABF975D58}" type="parTrans" cxnId="{99D9225D-FC5F-4CA0-9FCB-003248E3FB3B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9311AF-6BB5-4F2A-9A45-F02201ED47E0}" type="sibTrans" cxnId="{99D9225D-FC5F-4CA0-9FCB-003248E3FB3B}">
      <dgm:prSet custT="1"/>
      <dgm:spPr>
        <a:solidFill>
          <a:schemeClr val="tx1">
            <a:lumMod val="50000"/>
          </a:schemeClr>
        </a:solidFill>
      </dgm:spPr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6C16F81-BA39-477C-9511-A6F28C3D6C2C}">
      <dgm:prSet custT="1"/>
      <dgm:spPr>
        <a:solidFill>
          <a:srgbClr val="0070C0"/>
        </a:solidFill>
      </dgm:spPr>
      <dgm:t>
        <a:bodyPr/>
        <a:lstStyle/>
        <a:p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প্রোগ্রামার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36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4D3BB6-546A-44B3-BD61-4099552DC8DD}" type="parTrans" cxnId="{512DC038-A886-4216-8C1E-7C691CA742C0}">
      <dgm:prSet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08A8BA3-5A93-46E5-8A1F-4A39B12E03C8}" type="sibTrans" cxnId="{512DC038-A886-4216-8C1E-7C691CA742C0}">
      <dgm:prSet custT="1"/>
      <dgm:spPr/>
      <dgm:t>
        <a:bodyPr/>
        <a:lstStyle/>
        <a:p>
          <a:endParaRPr lang="en-US" sz="36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EEC4B7-17F0-4138-BDBB-37640D8F206C}" type="pres">
      <dgm:prSet presAssocID="{CBF2837C-DC55-43DA-8BE2-BC5319058DC0}" presName="linearFlow" presStyleCnt="0">
        <dgm:presLayoutVars>
          <dgm:resizeHandles val="exact"/>
        </dgm:presLayoutVars>
      </dgm:prSet>
      <dgm:spPr/>
    </dgm:pt>
    <dgm:pt modelId="{3D9F0C2A-0AAF-4517-8464-69D576C64AB4}" type="pres">
      <dgm:prSet presAssocID="{5D8C2C65-19E5-4548-A3BE-D530AC6BF50B}" presName="node" presStyleLbl="node1" presStyleIdx="0" presStyleCnt="3" custScaleX="20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DE09AD-1D50-488B-B120-37A41EF4D999}" type="pres">
      <dgm:prSet presAssocID="{0798EE3B-38D0-4C83-98A6-CB64AC2C1D1D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209CE9B-B21C-4F90-84E8-6F31BE8D4568}" type="pres">
      <dgm:prSet presAssocID="{0798EE3B-38D0-4C83-98A6-CB64AC2C1D1D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2D5F744-4D8E-4B66-8FA6-FDC4F1A4675E}" type="pres">
      <dgm:prSet presAssocID="{4F5DD4EE-4162-4F8F-8179-DF49FE7E74ED}" presName="node" presStyleLbl="node1" presStyleIdx="1" presStyleCnt="3" custScaleX="20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D5B27F-0EFC-40DD-B203-1E16080041C1}" type="pres">
      <dgm:prSet presAssocID="{D09311AF-6BB5-4F2A-9A45-F02201ED47E0}" presName="sibTrans" presStyleLbl="sibTrans2D1" presStyleIdx="1" presStyleCnt="2"/>
      <dgm:spPr/>
      <dgm:t>
        <a:bodyPr/>
        <a:lstStyle/>
        <a:p>
          <a:endParaRPr lang="en-US"/>
        </a:p>
      </dgm:t>
    </dgm:pt>
    <dgm:pt modelId="{302A7B21-BA38-4BF2-BFED-B4D4F369C309}" type="pres">
      <dgm:prSet presAssocID="{D09311AF-6BB5-4F2A-9A45-F02201ED47E0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59342146-FB78-480E-859F-F7AAC625884A}" type="pres">
      <dgm:prSet presAssocID="{D6C16F81-BA39-477C-9511-A6F28C3D6C2C}" presName="node" presStyleLbl="node1" presStyleIdx="2" presStyleCnt="3" custScaleX="2013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811FC-D319-4B33-A7A6-BAD855E18871}" type="presOf" srcId="{0798EE3B-38D0-4C83-98A6-CB64AC2C1D1D}" destId="{C209CE9B-B21C-4F90-84E8-6F31BE8D4568}" srcOrd="1" destOrd="0" presId="urn:microsoft.com/office/officeart/2005/8/layout/process2"/>
    <dgm:cxn modelId="{BB8280A5-2F60-42EF-A2CB-0A3E5642810B}" type="presOf" srcId="{D6C16F81-BA39-477C-9511-A6F28C3D6C2C}" destId="{59342146-FB78-480E-859F-F7AAC625884A}" srcOrd="0" destOrd="0" presId="urn:microsoft.com/office/officeart/2005/8/layout/process2"/>
    <dgm:cxn modelId="{F4E65230-EA96-4FC4-BB52-1F75516A3331}" type="presOf" srcId="{0798EE3B-38D0-4C83-98A6-CB64AC2C1D1D}" destId="{59DE09AD-1D50-488B-B120-37A41EF4D999}" srcOrd="0" destOrd="0" presId="urn:microsoft.com/office/officeart/2005/8/layout/process2"/>
    <dgm:cxn modelId="{99D9225D-FC5F-4CA0-9FCB-003248E3FB3B}" srcId="{CBF2837C-DC55-43DA-8BE2-BC5319058DC0}" destId="{4F5DD4EE-4162-4F8F-8179-DF49FE7E74ED}" srcOrd="1" destOrd="0" parTransId="{4D49785E-A100-4088-993B-729ABF975D58}" sibTransId="{D09311AF-6BB5-4F2A-9A45-F02201ED47E0}"/>
    <dgm:cxn modelId="{16290EB6-F725-4CDD-9A9A-5F10F2506AFF}" srcId="{CBF2837C-DC55-43DA-8BE2-BC5319058DC0}" destId="{5D8C2C65-19E5-4548-A3BE-D530AC6BF50B}" srcOrd="0" destOrd="0" parTransId="{8A6459C8-42AF-482C-9E63-D05A1B73773F}" sibTransId="{0798EE3B-38D0-4C83-98A6-CB64AC2C1D1D}"/>
    <dgm:cxn modelId="{E2208446-D2D4-4B23-B557-06CDEEF6BFA7}" type="presOf" srcId="{5D8C2C65-19E5-4548-A3BE-D530AC6BF50B}" destId="{3D9F0C2A-0AAF-4517-8464-69D576C64AB4}" srcOrd="0" destOrd="0" presId="urn:microsoft.com/office/officeart/2005/8/layout/process2"/>
    <dgm:cxn modelId="{1D867522-F220-4AC6-8CB4-100D4939CE1A}" type="presOf" srcId="{CBF2837C-DC55-43DA-8BE2-BC5319058DC0}" destId="{F9EEC4B7-17F0-4138-BDBB-37640D8F206C}" srcOrd="0" destOrd="0" presId="urn:microsoft.com/office/officeart/2005/8/layout/process2"/>
    <dgm:cxn modelId="{512DC038-A886-4216-8C1E-7C691CA742C0}" srcId="{CBF2837C-DC55-43DA-8BE2-BC5319058DC0}" destId="{D6C16F81-BA39-477C-9511-A6F28C3D6C2C}" srcOrd="2" destOrd="0" parTransId="{CC4D3BB6-546A-44B3-BD61-4099552DC8DD}" sibTransId="{A08A8BA3-5A93-46E5-8A1F-4A39B12E03C8}"/>
    <dgm:cxn modelId="{D298A109-D814-4A4A-90D4-BB8836EB9FEF}" type="presOf" srcId="{4F5DD4EE-4162-4F8F-8179-DF49FE7E74ED}" destId="{B2D5F744-4D8E-4B66-8FA6-FDC4F1A4675E}" srcOrd="0" destOrd="0" presId="urn:microsoft.com/office/officeart/2005/8/layout/process2"/>
    <dgm:cxn modelId="{16E5200B-77D2-4F41-B68E-35CB8EE75D75}" type="presOf" srcId="{D09311AF-6BB5-4F2A-9A45-F02201ED47E0}" destId="{41D5B27F-0EFC-40DD-B203-1E16080041C1}" srcOrd="0" destOrd="0" presId="urn:microsoft.com/office/officeart/2005/8/layout/process2"/>
    <dgm:cxn modelId="{4DFDEEFB-B8C2-40F7-A129-2463FA5673E1}" type="presOf" srcId="{D09311AF-6BB5-4F2A-9A45-F02201ED47E0}" destId="{302A7B21-BA38-4BF2-BFED-B4D4F369C309}" srcOrd="1" destOrd="0" presId="urn:microsoft.com/office/officeart/2005/8/layout/process2"/>
    <dgm:cxn modelId="{86840D0D-D26E-4A0C-A04B-FB5A32AAEE6F}" type="presParOf" srcId="{F9EEC4B7-17F0-4138-BDBB-37640D8F206C}" destId="{3D9F0C2A-0AAF-4517-8464-69D576C64AB4}" srcOrd="0" destOrd="0" presId="urn:microsoft.com/office/officeart/2005/8/layout/process2"/>
    <dgm:cxn modelId="{5010C2B5-B0C0-4806-8782-141830665388}" type="presParOf" srcId="{F9EEC4B7-17F0-4138-BDBB-37640D8F206C}" destId="{59DE09AD-1D50-488B-B120-37A41EF4D999}" srcOrd="1" destOrd="0" presId="urn:microsoft.com/office/officeart/2005/8/layout/process2"/>
    <dgm:cxn modelId="{A299B84A-A21F-41CA-A28F-275E61FB0AA2}" type="presParOf" srcId="{59DE09AD-1D50-488B-B120-37A41EF4D999}" destId="{C209CE9B-B21C-4F90-84E8-6F31BE8D4568}" srcOrd="0" destOrd="0" presId="urn:microsoft.com/office/officeart/2005/8/layout/process2"/>
    <dgm:cxn modelId="{607DE958-45AC-43EE-A8A7-4C86A6E0BEDD}" type="presParOf" srcId="{F9EEC4B7-17F0-4138-BDBB-37640D8F206C}" destId="{B2D5F744-4D8E-4B66-8FA6-FDC4F1A4675E}" srcOrd="2" destOrd="0" presId="urn:microsoft.com/office/officeart/2005/8/layout/process2"/>
    <dgm:cxn modelId="{9B76A2CB-88B8-48E0-9FAB-B0466C1F4F0C}" type="presParOf" srcId="{F9EEC4B7-17F0-4138-BDBB-37640D8F206C}" destId="{41D5B27F-0EFC-40DD-B203-1E16080041C1}" srcOrd="3" destOrd="0" presId="urn:microsoft.com/office/officeart/2005/8/layout/process2"/>
    <dgm:cxn modelId="{38317302-F8D7-4B8E-8D92-2F1045CB0A64}" type="presParOf" srcId="{41D5B27F-0EFC-40DD-B203-1E16080041C1}" destId="{302A7B21-BA38-4BF2-BFED-B4D4F369C309}" srcOrd="0" destOrd="0" presId="urn:microsoft.com/office/officeart/2005/8/layout/process2"/>
    <dgm:cxn modelId="{3FC8609C-B9F7-43A2-8FA2-6BA786E354BB}" type="presParOf" srcId="{F9EEC4B7-17F0-4138-BDBB-37640D8F206C}" destId="{59342146-FB78-480E-859F-F7AAC625884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DEDAB8-E269-47B3-8097-F309A2E6F1CB}">
      <dsp:nvSpPr>
        <dsp:cNvPr id="0" name=""/>
        <dsp:cNvSpPr/>
      </dsp:nvSpPr>
      <dsp:spPr>
        <a:xfrm>
          <a:off x="3138709" y="2003369"/>
          <a:ext cx="2895602" cy="1197050"/>
        </a:xfrm>
        <a:prstGeom prst="roundRect">
          <a:avLst/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প্রোগ্রাম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197144" y="2061804"/>
        <a:ext cx="2778732" cy="1080180"/>
      </dsp:txXfrm>
    </dsp:sp>
    <dsp:sp modelId="{B6F3ADA7-F337-43EA-B6FD-F9CDD59064C8}">
      <dsp:nvSpPr>
        <dsp:cNvPr id="0" name=""/>
        <dsp:cNvSpPr/>
      </dsp:nvSpPr>
      <dsp:spPr>
        <a:xfrm rot="2196898">
          <a:off x="5240104" y="3659466"/>
          <a:ext cx="153930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39300" y="0"/>
              </a:lnTo>
            </a:path>
          </a:pathLst>
        </a:cu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6DC37-60C1-443B-BE6E-620E2245E7E4}">
      <dsp:nvSpPr>
        <dsp:cNvPr id="0" name=""/>
        <dsp:cNvSpPr/>
      </dsp:nvSpPr>
      <dsp:spPr>
        <a:xfrm>
          <a:off x="6248312" y="4118512"/>
          <a:ext cx="2551688" cy="1332522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অ্যাপ্লিকেশন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313360" y="4183560"/>
        <a:ext cx="2421592" cy="1202426"/>
      </dsp:txXfrm>
    </dsp:sp>
    <dsp:sp modelId="{2095C069-B00A-418F-91F9-CE989C26F0CA}">
      <dsp:nvSpPr>
        <dsp:cNvPr id="0" name=""/>
        <dsp:cNvSpPr/>
      </dsp:nvSpPr>
      <dsp:spPr>
        <a:xfrm rot="8590503">
          <a:off x="2392040" y="3664856"/>
          <a:ext cx="15497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9740" y="0"/>
              </a:lnTo>
            </a:path>
          </a:pathLst>
        </a:custGeom>
        <a:noFill/>
        <a:ln w="19050" cap="rnd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64F3A1-E5CD-4E83-837A-8FAFFB137204}">
      <dsp:nvSpPr>
        <dsp:cNvPr id="0" name=""/>
        <dsp:cNvSpPr/>
      </dsp:nvSpPr>
      <dsp:spPr>
        <a:xfrm>
          <a:off x="380999" y="4129292"/>
          <a:ext cx="2551715" cy="1332509"/>
        </a:xfrm>
        <a:prstGeom prst="round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সিস্টেম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46047" y="4194340"/>
        <a:ext cx="2421619" cy="12024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46B9F-5A70-4E57-A7E9-684586B8B273}">
      <dsp:nvSpPr>
        <dsp:cNvPr id="0" name=""/>
        <dsp:cNvSpPr/>
      </dsp:nvSpPr>
      <dsp:spPr>
        <a:xfrm>
          <a:off x="6117389" y="1866130"/>
          <a:ext cx="2668513" cy="2669006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0F6C5-11FB-4842-B845-84BFEF2DD1B2}">
      <dsp:nvSpPr>
        <dsp:cNvPr id="0" name=""/>
        <dsp:cNvSpPr/>
      </dsp:nvSpPr>
      <dsp:spPr>
        <a:xfrm>
          <a:off x="6205992" y="1955113"/>
          <a:ext cx="2491307" cy="249104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endParaRPr lang="en-US" sz="3600" kern="12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562141" y="2311043"/>
        <a:ext cx="1779008" cy="1779181"/>
      </dsp:txXfrm>
    </dsp:sp>
    <dsp:sp modelId="{F3D97841-333B-4011-87DA-9316F80FB83D}">
      <dsp:nvSpPr>
        <dsp:cNvPr id="0" name=""/>
        <dsp:cNvSpPr/>
      </dsp:nvSpPr>
      <dsp:spPr>
        <a:xfrm rot="2700000">
          <a:off x="3362618" y="1869357"/>
          <a:ext cx="2662085" cy="2662085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DBF1-7ED8-4C45-A9E5-EC166DAFAAD5}">
      <dsp:nvSpPr>
        <dsp:cNvPr id="0" name=""/>
        <dsp:cNvSpPr/>
      </dsp:nvSpPr>
      <dsp:spPr>
        <a:xfrm>
          <a:off x="3448007" y="1955113"/>
          <a:ext cx="2491307" cy="249104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মেলিসিয়াস</a:t>
          </a:r>
          <a:endParaRPr lang="en-US" sz="3600" kern="12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804156" y="2311043"/>
        <a:ext cx="1779008" cy="1779181"/>
      </dsp:txXfrm>
    </dsp:sp>
    <dsp:sp modelId="{1F8A2ABD-BC47-4637-8FAC-06B3B9619A90}">
      <dsp:nvSpPr>
        <dsp:cNvPr id="0" name=""/>
        <dsp:cNvSpPr/>
      </dsp:nvSpPr>
      <dsp:spPr>
        <a:xfrm rot="2700000">
          <a:off x="604633" y="1869357"/>
          <a:ext cx="2662085" cy="2662085"/>
        </a:xfrm>
        <a:prstGeom prst="teardrop">
          <a:avLst>
            <a:gd name="adj" fmla="val 10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F47E65-F6B9-4628-8E08-053D4D027C70}">
      <dsp:nvSpPr>
        <dsp:cNvPr id="0" name=""/>
        <dsp:cNvSpPr/>
      </dsp:nvSpPr>
      <dsp:spPr>
        <a:xfrm>
          <a:off x="690022" y="1955113"/>
          <a:ext cx="2491307" cy="249104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600" kern="12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46172" y="2311043"/>
        <a:ext cx="1779008" cy="17791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CDA43-B8CF-4961-8D15-CD31438CD287}">
      <dsp:nvSpPr>
        <dsp:cNvPr id="0" name=""/>
        <dsp:cNvSpPr/>
      </dsp:nvSpPr>
      <dsp:spPr>
        <a:xfrm>
          <a:off x="3241069" y="2472518"/>
          <a:ext cx="2397727" cy="1760562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endParaRPr lang="en-US" sz="3600" kern="12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92208" y="2730346"/>
        <a:ext cx="1695449" cy="1244906"/>
      </dsp:txXfrm>
    </dsp:sp>
    <dsp:sp modelId="{F56EA523-E9D2-4826-8CD6-0EFC966E8C12}">
      <dsp:nvSpPr>
        <dsp:cNvPr id="0" name=""/>
        <dsp:cNvSpPr/>
      </dsp:nvSpPr>
      <dsp:spPr>
        <a:xfrm rot="16200000">
          <a:off x="4252605" y="1830379"/>
          <a:ext cx="374653" cy="59859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08803" y="2006295"/>
        <a:ext cx="262257" cy="359155"/>
      </dsp:txXfrm>
    </dsp:sp>
    <dsp:sp modelId="{3500223B-6B4A-40D2-81D2-69E61C1BD391}">
      <dsp:nvSpPr>
        <dsp:cNvPr id="0" name=""/>
        <dsp:cNvSpPr/>
      </dsp:nvSpPr>
      <dsp:spPr>
        <a:xfrm>
          <a:off x="2971800" y="5062"/>
          <a:ext cx="2936265" cy="176056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01806" y="262890"/>
        <a:ext cx="2076253" cy="1244906"/>
      </dsp:txXfrm>
    </dsp:sp>
    <dsp:sp modelId="{D0F2ECA8-3FB5-48FB-8E28-58C0580A85A4}">
      <dsp:nvSpPr>
        <dsp:cNvPr id="0" name=""/>
        <dsp:cNvSpPr/>
      </dsp:nvSpPr>
      <dsp:spPr>
        <a:xfrm>
          <a:off x="5678734" y="3053504"/>
          <a:ext cx="96214" cy="59859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78734" y="3173222"/>
        <a:ext cx="67350" cy="359155"/>
      </dsp:txXfrm>
    </dsp:sp>
    <dsp:sp modelId="{2211E1DC-54BB-4E36-A99F-F34F7B703C34}">
      <dsp:nvSpPr>
        <dsp:cNvPr id="0" name=""/>
        <dsp:cNvSpPr/>
      </dsp:nvSpPr>
      <dsp:spPr>
        <a:xfrm>
          <a:off x="5820334" y="1523998"/>
          <a:ext cx="3171265" cy="365760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অন্য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সফটওয়্যারকে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কাঙ্ক্ষিত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কর্মসম্পাদনে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বাধার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সষ্টি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284755" y="2059642"/>
        <a:ext cx="2242423" cy="2586315"/>
      </dsp:txXfrm>
    </dsp:sp>
    <dsp:sp modelId="{6F499A37-2A28-4192-A900-EC05F3A18D19}">
      <dsp:nvSpPr>
        <dsp:cNvPr id="0" name=""/>
        <dsp:cNvSpPr/>
      </dsp:nvSpPr>
      <dsp:spPr>
        <a:xfrm rot="5400000">
          <a:off x="4252605" y="4276629"/>
          <a:ext cx="374653" cy="59859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08803" y="4340149"/>
        <a:ext cx="262257" cy="359155"/>
      </dsp:txXfrm>
    </dsp:sp>
    <dsp:sp modelId="{CFE7EF59-8361-40AD-8DD7-B25BB27DE1B4}">
      <dsp:nvSpPr>
        <dsp:cNvPr id="0" name=""/>
        <dsp:cNvSpPr/>
      </dsp:nvSpPr>
      <dsp:spPr>
        <a:xfrm>
          <a:off x="2133605" y="4939975"/>
          <a:ext cx="4612655" cy="1760562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ব্যবহারকারীর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কম্পিউটারে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রক্ষিত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তথ্য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চুরি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600" kern="12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09113" y="5197803"/>
        <a:ext cx="3261639" cy="1244906"/>
      </dsp:txXfrm>
    </dsp:sp>
    <dsp:sp modelId="{9FE611DA-77F6-473F-A27B-B4B2D57827A4}">
      <dsp:nvSpPr>
        <dsp:cNvPr id="0" name=""/>
        <dsp:cNvSpPr/>
      </dsp:nvSpPr>
      <dsp:spPr>
        <a:xfrm rot="10800000">
          <a:off x="3021115" y="3053504"/>
          <a:ext cx="155434" cy="598591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067745" y="3173222"/>
        <a:ext cx="108804" cy="359155"/>
      </dsp:txXfrm>
    </dsp:sp>
    <dsp:sp modelId="{BD1DA501-3C66-436A-9301-E593BBEC570B}">
      <dsp:nvSpPr>
        <dsp:cNvPr id="0" name=""/>
        <dsp:cNvSpPr/>
      </dsp:nvSpPr>
      <dsp:spPr>
        <a:xfrm>
          <a:off x="0" y="1371595"/>
          <a:ext cx="2947797" cy="3962409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ব্যবহারকারীর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অজান্তে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সিস্টেমে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প্রবেশাধিকার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36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endParaRPr lang="en-US" sz="3600" kern="12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31695" y="1951876"/>
        <a:ext cx="2084407" cy="28018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46B9F-5A70-4E57-A7E9-684586B8B273}">
      <dsp:nvSpPr>
        <dsp:cNvPr id="0" name=""/>
        <dsp:cNvSpPr/>
      </dsp:nvSpPr>
      <dsp:spPr>
        <a:xfrm>
          <a:off x="2376988" y="1157584"/>
          <a:ext cx="4085630" cy="40856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10F6C5-11FB-4842-B845-84BFEF2DD1B2}">
      <dsp:nvSpPr>
        <dsp:cNvPr id="0" name=""/>
        <dsp:cNvSpPr/>
      </dsp:nvSpPr>
      <dsp:spPr>
        <a:xfrm>
          <a:off x="1447807" y="533389"/>
          <a:ext cx="5943584" cy="5334021"/>
        </a:xfrm>
        <a:prstGeom prst="ellipse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কম্পিউটার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ওয়ার্ম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হর্সেস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রুটকিটস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কিলগার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ডায়ালার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স্পাইওয়্যার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এডওয়্যার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প্রভৃতি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ম্যালওয়ারের</a:t>
          </a:r>
          <a:r>
            <a:rPr lang="en-US" sz="4400" kern="1200" dirty="0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400" kern="1200" dirty="0" err="1" smtClean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অন্তর্ভুক্ত</a:t>
          </a:r>
          <a:endParaRPr lang="en-US" sz="4400" kern="1200" dirty="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97345" y="1295392"/>
        <a:ext cx="4245781" cy="38100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F0C2A-0AAF-4517-8464-69D576C64AB4}">
      <dsp:nvSpPr>
        <dsp:cNvPr id="0" name=""/>
        <dsp:cNvSpPr/>
      </dsp:nvSpPr>
      <dsp:spPr>
        <a:xfrm>
          <a:off x="-10849" y="4413"/>
          <a:ext cx="9013298" cy="1131847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ক্ষতিকারক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সফটওয়্যারের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মধ্যে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ট্রোজান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হর্স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ওয়ার্মের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সংখ্যা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ভাইরাসের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চেয়েও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02" y="37564"/>
        <a:ext cx="8946996" cy="1065545"/>
      </dsp:txXfrm>
    </dsp:sp>
    <dsp:sp modelId="{59DE09AD-1D50-488B-B120-37A41EF4D999}">
      <dsp:nvSpPr>
        <dsp:cNvPr id="0" name=""/>
        <dsp:cNvSpPr/>
      </dsp:nvSpPr>
      <dsp:spPr>
        <a:xfrm rot="5400000">
          <a:off x="4283578" y="1164557"/>
          <a:ext cx="424442" cy="50933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343000" y="1207002"/>
        <a:ext cx="305599" cy="297109"/>
      </dsp:txXfrm>
    </dsp:sp>
    <dsp:sp modelId="{B2D5F744-4D8E-4B66-8FA6-FDC4F1A4675E}">
      <dsp:nvSpPr>
        <dsp:cNvPr id="0" name=""/>
        <dsp:cNvSpPr/>
      </dsp:nvSpPr>
      <dsp:spPr>
        <a:xfrm>
          <a:off x="-10849" y="1702184"/>
          <a:ext cx="9013298" cy="1131847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দেশে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সাইবার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উন্নয়ন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প্রকাশ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নিষিদ্ধ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302" y="1735335"/>
        <a:ext cx="8946996" cy="1065545"/>
      </dsp:txXfrm>
    </dsp:sp>
    <dsp:sp modelId="{41D5B27F-0EFC-40DD-B203-1E16080041C1}">
      <dsp:nvSpPr>
        <dsp:cNvPr id="0" name=""/>
        <dsp:cNvSpPr/>
      </dsp:nvSpPr>
      <dsp:spPr>
        <a:xfrm rot="5400000">
          <a:off x="4283578" y="2862328"/>
          <a:ext cx="424442" cy="50933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343000" y="2904773"/>
        <a:ext cx="305599" cy="297109"/>
      </dsp:txXfrm>
    </dsp:sp>
    <dsp:sp modelId="{59342146-FB78-480E-859F-F7AAC625884A}">
      <dsp:nvSpPr>
        <dsp:cNvPr id="0" name=""/>
        <dsp:cNvSpPr/>
      </dsp:nvSpPr>
      <dsp:spPr>
        <a:xfrm>
          <a:off x="0" y="3399956"/>
          <a:ext cx="8991600" cy="1131847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সারাবিশ্বে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ইতোমধ্যে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অসংখ্য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প্রতিনিয়ত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হচ্ছে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151" y="3433107"/>
        <a:ext cx="8925298" cy="1065545"/>
      </dsp:txXfrm>
    </dsp:sp>
    <dsp:sp modelId="{D838D7B0-06D6-4E8A-A13E-689A2A34EB81}">
      <dsp:nvSpPr>
        <dsp:cNvPr id="0" name=""/>
        <dsp:cNvSpPr/>
      </dsp:nvSpPr>
      <dsp:spPr>
        <a:xfrm rot="5400000">
          <a:off x="4283578" y="4560100"/>
          <a:ext cx="424442" cy="509331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343000" y="4602545"/>
        <a:ext cx="305599" cy="297109"/>
      </dsp:txXfrm>
    </dsp:sp>
    <dsp:sp modelId="{E30F327D-E6F5-4EC3-B86D-FE54E1F21F46}">
      <dsp:nvSpPr>
        <dsp:cNvPr id="0" name=""/>
        <dsp:cNvSpPr/>
      </dsp:nvSpPr>
      <dsp:spPr>
        <a:xfrm>
          <a:off x="-10849" y="5097727"/>
          <a:ext cx="9013298" cy="1527258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ধরনের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এন্টিভাইরাস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এন্টি-ম্যালওয়্যার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কিংবা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ফায়ারওয়ালের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ব্যবহারকারীগণ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হাত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পরিত্রানের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চেষ্টা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883" y="5142459"/>
        <a:ext cx="8923834" cy="14377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9F0C2A-0AAF-4517-8464-69D576C64AB4}">
      <dsp:nvSpPr>
        <dsp:cNvPr id="0" name=""/>
        <dsp:cNvSpPr/>
      </dsp:nvSpPr>
      <dsp:spPr>
        <a:xfrm>
          <a:off x="-10389" y="3088"/>
          <a:ext cx="8631378" cy="1579605"/>
        </a:xfrm>
        <a:prstGeom prst="roundRect">
          <a:avLst>
            <a:gd name="adj" fmla="val 10000"/>
          </a:avLst>
        </a:prstGeom>
        <a:solidFill>
          <a:srgbClr val="7030A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শুরুর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দিকে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বেশিরভাগ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পরীক্ষামূলকভাবে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শখের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বশে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76" y="49353"/>
        <a:ext cx="8538848" cy="1487075"/>
      </dsp:txXfrm>
    </dsp:sp>
    <dsp:sp modelId="{59DE09AD-1D50-488B-B120-37A41EF4D999}">
      <dsp:nvSpPr>
        <dsp:cNvPr id="0" name=""/>
        <dsp:cNvSpPr/>
      </dsp:nvSpPr>
      <dsp:spPr>
        <a:xfrm rot="5400000">
          <a:off x="4009123" y="1622184"/>
          <a:ext cx="592352" cy="71082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92052" y="1681419"/>
        <a:ext cx="426494" cy="414646"/>
      </dsp:txXfrm>
    </dsp:sp>
    <dsp:sp modelId="{B2D5F744-4D8E-4B66-8FA6-FDC4F1A4675E}">
      <dsp:nvSpPr>
        <dsp:cNvPr id="0" name=""/>
        <dsp:cNvSpPr/>
      </dsp:nvSpPr>
      <dsp:spPr>
        <a:xfrm>
          <a:off x="-10389" y="2372497"/>
          <a:ext cx="8631378" cy="1579605"/>
        </a:xfrm>
        <a:prstGeom prst="roundRect">
          <a:avLst>
            <a:gd name="adj" fmla="val 10000"/>
          </a:avLst>
        </a:prstGeom>
        <a:solidFill>
          <a:srgbClr val="00206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বিশ্বের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প্রথম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ইন্টারনেট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ওয়ার্ম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-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মরিস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ওয়ার্মও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শখের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বশে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হয়েছে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876" y="2418762"/>
        <a:ext cx="8538848" cy="1487075"/>
      </dsp:txXfrm>
    </dsp:sp>
    <dsp:sp modelId="{41D5B27F-0EFC-40DD-B203-1E16080041C1}">
      <dsp:nvSpPr>
        <dsp:cNvPr id="0" name=""/>
        <dsp:cNvSpPr/>
      </dsp:nvSpPr>
      <dsp:spPr>
        <a:xfrm rot="5400000">
          <a:off x="4009123" y="3991593"/>
          <a:ext cx="592352" cy="71082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chemeClr val="accent3">
                <a:lumMod val="10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-5400000">
        <a:off x="4092052" y="4050828"/>
        <a:ext cx="426494" cy="414646"/>
      </dsp:txXfrm>
    </dsp:sp>
    <dsp:sp modelId="{59342146-FB78-480E-859F-F7AAC625884A}">
      <dsp:nvSpPr>
        <dsp:cNvPr id="0" name=""/>
        <dsp:cNvSpPr/>
      </dsp:nvSpPr>
      <dsp:spPr>
        <a:xfrm>
          <a:off x="0" y="4741905"/>
          <a:ext cx="8610600" cy="1579605"/>
        </a:xfrm>
        <a:prstGeom prst="roundRect">
          <a:avLst>
            <a:gd name="adj" fmla="val 10000"/>
          </a:avLst>
        </a:prstGeom>
        <a:solidFill>
          <a:srgbClr val="0070C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অনেক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প্রোগ্রামার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অস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ৎ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ম্যালওয়্যার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তৈরি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6265" y="4788170"/>
        <a:ext cx="8518070" cy="1487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416D0-BB75-4978-934E-170D7ADCC00F}" type="datetimeFigureOut">
              <a:rPr lang="en-US" smtClean="0"/>
              <a:t>5/31/2020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42B29-2838-4ADE-A79D-71964CF6F3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391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5398D-19F7-4220-92AE-2FF10EE2475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0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2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7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22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246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ূষিত করে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1CBF2-AD9C-4643-8D7E-0DAEDB77293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5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13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53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6275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50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7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27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30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4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52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702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5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365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0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7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0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tm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tmp"/><Relationship Id="rId5" Type="http://schemas.openxmlformats.org/officeDocument/2006/relationships/image" Target="../media/image12.tmp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m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3608" y="258096"/>
            <a:ext cx="579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704" y="1343461"/>
            <a:ext cx="5257800" cy="529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419600"/>
            <a:ext cx="8839200" cy="2308324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মেমোরিতে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অংশগুলো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সহায়তায়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9" y="152400"/>
            <a:ext cx="4263571" cy="2137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00" y="152401"/>
            <a:ext cx="3816686" cy="2480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633247"/>
            <a:ext cx="2857500" cy="16002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761" y="2709344"/>
            <a:ext cx="1504048" cy="1524101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70" y="2709344"/>
            <a:ext cx="1966582" cy="1524101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16" y="2709344"/>
            <a:ext cx="1811670" cy="152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63676"/>
            <a:ext cx="8839200" cy="2308324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বিঘ্ন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ঘটাতে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ইন্টারফেস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বিনষ্ট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কার্যক্ষমতাকে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892076"/>
            <a:ext cx="50292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কোডও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5" y="400856"/>
            <a:ext cx="248733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1583" y="400857"/>
            <a:ext cx="2487336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০৫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1581139" y="3073086"/>
            <a:ext cx="599531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1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62970710"/>
              </p:ext>
            </p:extLst>
          </p:nvPr>
        </p:nvGraphicFramePr>
        <p:xfrm>
          <a:off x="152400" y="2286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96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F8A2ABD-BC47-4637-8FAC-06B3B9619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1F8A2ABD-BC47-4637-8FAC-06B3B9619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1F8A2ABD-BC47-4637-8FAC-06B3B9619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1F8A2ABD-BC47-4637-8FAC-06B3B9619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graphicEl>
                                              <a:dgm id="{1F8A2ABD-BC47-4637-8FAC-06B3B9619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F47E65-F6B9-4628-8E08-053D4D027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69F47E65-F6B9-4628-8E08-053D4D027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graphicEl>
                                              <a:dgm id="{69F47E65-F6B9-4628-8E08-053D4D027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69F47E65-F6B9-4628-8E08-053D4D027C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graphicEl>
                                              <a:dgm id="{69F47E65-F6B9-4628-8E08-053D4D027C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D97841-333B-4011-87DA-9316F80FB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F3D97841-333B-4011-87DA-9316F80FB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F3D97841-333B-4011-87DA-9316F80FB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F3D97841-333B-4011-87DA-9316F80FB8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graphicEl>
                                              <a:dgm id="{F3D97841-333B-4011-87DA-9316F80FB8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60DBF1-7ED8-4C45-A9E5-EC166DAFA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9260DBF1-7ED8-4C45-A9E5-EC166DAFA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9260DBF1-7ED8-4C45-A9E5-EC166DAFA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9260DBF1-7ED8-4C45-A9E5-EC166DAFAA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graphicEl>
                                              <a:dgm id="{9260DBF1-7ED8-4C45-A9E5-EC166DAFAA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946B9F-5A70-4E57-A7E9-684586B8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F2946B9F-5A70-4E57-A7E9-684586B8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graphicEl>
                                              <a:dgm id="{F2946B9F-5A70-4E57-A7E9-684586B8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graphicEl>
                                              <a:dgm id="{F2946B9F-5A70-4E57-A7E9-684586B8B2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F2946B9F-5A70-4E57-A7E9-684586B8B2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410F6C5-11FB-4842-B845-84BFEF2D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5410F6C5-11FB-4842-B845-84BFEF2D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5410F6C5-11FB-4842-B845-84BFEF2D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graphicEl>
                                              <a:dgm id="{5410F6C5-11FB-4842-B845-84BFEF2DD1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graphicEl>
                                              <a:dgm id="{5410F6C5-11FB-4842-B845-84BFEF2DD1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6402747"/>
              </p:ext>
            </p:extLst>
          </p:nvPr>
        </p:nvGraphicFramePr>
        <p:xfrm>
          <a:off x="76200" y="762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909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2CDA43-B8CF-4961-8D15-CD31438C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7C2CDA43-B8CF-4961-8D15-CD31438C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7C2CDA43-B8CF-4961-8D15-CD31438CD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7C2CDA43-B8CF-4961-8D15-CD31438CD2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6EA523-E9D2-4826-8CD6-0EFC966E8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56EA523-E9D2-4826-8CD6-0EFC966E8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56EA523-E9D2-4826-8CD6-0EFC966E8C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F56EA523-E9D2-4826-8CD6-0EFC966E8C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00223B-6B4A-40D2-81D2-69E61C1BD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3500223B-6B4A-40D2-81D2-69E61C1BD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3500223B-6B4A-40D2-81D2-69E61C1BD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3500223B-6B4A-40D2-81D2-69E61C1BD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F2ECA8-3FB5-48FB-8E28-58C0580A8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D0F2ECA8-3FB5-48FB-8E28-58C0580A8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0F2ECA8-3FB5-48FB-8E28-58C0580A85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D0F2ECA8-3FB5-48FB-8E28-58C0580A85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11E1DC-54BB-4E36-A99F-F34F7B703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11E1DC-54BB-4E36-A99F-F34F7B703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2211E1DC-54BB-4E36-A99F-F34F7B703C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2211E1DC-54BB-4E36-A99F-F34F7B703C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499A37-2A28-4192-A900-EC05F3A18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F499A37-2A28-4192-A900-EC05F3A18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F499A37-2A28-4192-A900-EC05F3A18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F499A37-2A28-4192-A900-EC05F3A18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E7EF59-8361-40AD-8DD7-B25BB27DE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CFE7EF59-8361-40AD-8DD7-B25BB27DE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FE7EF59-8361-40AD-8DD7-B25BB27DE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CFE7EF59-8361-40AD-8DD7-B25BB27DE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E611DA-77F6-473F-A27B-B4B2D5782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9FE611DA-77F6-473F-A27B-B4B2D5782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9FE611DA-77F6-473F-A27B-B4B2D5782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FE611DA-77F6-473F-A27B-B4B2D5782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1DA501-3C66-436A-9301-E593BBEC5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BD1DA501-3C66-436A-9301-E593BBEC5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BD1DA501-3C66-436A-9301-E593BBEC57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D1DA501-3C66-436A-9301-E593BBEC57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12850958"/>
              </p:ext>
            </p:extLst>
          </p:nvPr>
        </p:nvGraphicFramePr>
        <p:xfrm>
          <a:off x="152400" y="-457200"/>
          <a:ext cx="88392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152400" y="5515896"/>
            <a:ext cx="8839200" cy="12192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অনুপ্রবেশকারী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71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7057096"/>
              </p:ext>
            </p:extLst>
          </p:nvPr>
        </p:nvGraphicFramePr>
        <p:xfrm>
          <a:off x="76200" y="7620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60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8D7B0-06D6-4E8A-A13E-689A2A34E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8D7B0-06D6-4E8A-A13E-689A2A34E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8D7B0-06D6-4E8A-A13E-689A2A34E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8D7B0-06D6-4E8A-A13E-689A2A34E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D838D7B0-06D6-4E8A-A13E-689A2A34E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8D7B0-06D6-4E8A-A13E-689A2A34E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8D7B0-06D6-4E8A-A13E-689A2A34E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8D7B0-06D6-4E8A-A13E-689A2A34EB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38D7B0-06D6-4E8A-A13E-689A2A34EB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F327D-E6F5-4EC3-B86D-FE54E1F2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F327D-E6F5-4EC3-B86D-FE54E1F2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F327D-E6F5-4EC3-B86D-FE54E1F2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F327D-E6F5-4EC3-B86D-FE54E1F2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E30F327D-E6F5-4EC3-B86D-FE54E1F2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F327D-E6F5-4EC3-B86D-FE54E1F2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F327D-E6F5-4EC3-B86D-FE54E1F2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F327D-E6F5-4EC3-B86D-FE54E1F21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F327D-E6F5-4EC3-B86D-FE54E1F21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77828385"/>
              </p:ext>
            </p:extLst>
          </p:nvPr>
        </p:nvGraphicFramePr>
        <p:xfrm>
          <a:off x="275303" y="2286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144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9F0C2A-0AAF-4517-8464-69D576C64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DE09AD-1D50-488B-B120-37A41EF4D9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D5F744-4D8E-4B66-8FA6-FDC4F1A46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D5B27F-0EFC-40DD-B203-1E16080041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342146-FB78-480E-859F-F7AAC6258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036925" y="400856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38800" y="400855"/>
            <a:ext cx="2490119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১০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580104" y="3102114"/>
            <a:ext cx="80010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ম্যালওয়্যারের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প্রভাবগুলো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9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7548" y="381000"/>
            <a:ext cx="2423652" cy="646331"/>
          </a:xfrm>
          <a:prstGeom prst="rect">
            <a:avLst/>
          </a:prstGeom>
          <a:solidFill>
            <a:srgbClr val="00B0F0"/>
          </a:solidFill>
          <a:ln/>
          <a:scene3d>
            <a:camera prst="orthographicFront">
              <a:rot lat="0" lon="0" rev="0"/>
            </a:camera>
            <a:lightRig rig="threePt" dir="tl"/>
          </a:scene3d>
          <a:sp3d prstMaterial="plastic">
            <a:bevelT prst="convex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52400" y="1143000"/>
            <a:ext cx="8839200" cy="5334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কোড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প্রোগ্রামসমূহ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সেগুলোকে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ম্যালিসিয়াস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ম্যালওয়্যার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পরিত্রাণের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1459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01445" y="304800"/>
            <a:ext cx="1355959" cy="60939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54864" tIns="27432" rIns="54864" bIns="27432">
            <a:spAutoFit/>
          </a:bodyPr>
          <a:lstStyle/>
          <a:p>
            <a:pPr algn="ctr"/>
            <a:r>
              <a:rPr lang="bn-BD" sz="3600" b="1" dirty="0">
                <a:ln w="0"/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b="1" dirty="0">
              <a:ln w="0"/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473315"/>
            <a:ext cx="43154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32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200" dirty="0">
              <a:ln w="0"/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defRPr/>
            </a:pP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নিরাপদ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IN" sz="32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তারিখ:</a:t>
            </a:r>
            <a:r>
              <a:rPr lang="en-SG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২৭/০৫/২০২০</a:t>
            </a:r>
            <a:r>
              <a:rPr lang="bn-IN" sz="28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14C71B7-B558-4361-8731-5F1E8F73AD2A}"/>
              </a:ext>
            </a:extLst>
          </p:cNvPr>
          <p:cNvSpPr txBox="1"/>
          <p:nvPr/>
        </p:nvSpPr>
        <p:spPr>
          <a:xfrm>
            <a:off x="17208" y="3473314"/>
            <a:ext cx="4554792" cy="3391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মামুনুর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রশীদ</a:t>
            </a:r>
            <a:endParaRPr lang="bn-BD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দেবকরা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মারগুবা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ডঃ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শহীদুল্লাহ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মেমোরিয়াল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</a:p>
          <a:p>
            <a:pPr algn="ctr"/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SG" sz="28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01726 126141</a:t>
            </a:r>
            <a:endParaRPr lang="bn-IN" sz="3200" dirty="0">
              <a:solidFill>
                <a:schemeClr val="accent3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sz="224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</a:t>
            </a:r>
            <a:r>
              <a:rPr lang="bn-IN" sz="224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24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920" dirty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mamundmdsmhs@gmail.com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026" y="990600"/>
            <a:ext cx="1732548" cy="2194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4451790" y="3429000"/>
            <a:ext cx="258096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" y="3429000"/>
            <a:ext cx="906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161" y="912292"/>
            <a:ext cx="1777100" cy="2270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395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604035" y="304800"/>
            <a:ext cx="193593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     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iamond 13"/>
          <p:cNvSpPr/>
          <p:nvPr/>
        </p:nvSpPr>
        <p:spPr>
          <a:xfrm>
            <a:off x="1036925" y="1143000"/>
            <a:ext cx="7091994" cy="2286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TextBox 20"/>
          <p:cNvSpPr txBox="1"/>
          <p:nvPr/>
        </p:nvSpPr>
        <p:spPr>
          <a:xfrm>
            <a:off x="501444" y="2480608"/>
            <a:ext cx="81534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sz="40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4000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4000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36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24896" y="37207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1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........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3">
                  <a:lumMod val="1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67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2.70645E-6 L 0 -0.07217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38828" y="4840069"/>
            <a:ext cx="4695372" cy="646331"/>
          </a:xfrm>
          <a:prstGeom prst="rect">
            <a:avLst/>
          </a:prstGeom>
          <a:solidFill>
            <a:schemeClr val="tx2">
              <a:lumMod val="90000"/>
            </a:scheme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52400" y="533400"/>
            <a:ext cx="4267200" cy="35814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686300" y="533400"/>
            <a:ext cx="4267200" cy="3581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002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mond 9"/>
          <p:cNvSpPr/>
          <p:nvPr/>
        </p:nvSpPr>
        <p:spPr>
          <a:xfrm>
            <a:off x="503904" y="1219201"/>
            <a:ext cx="8153400" cy="152400"/>
          </a:xfrm>
          <a:prstGeom prst="diamond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86000" y="111204"/>
            <a:ext cx="4648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6600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6600" dirty="0" smtClean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2728686"/>
            <a:ext cx="77724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ক্ষতিকারক</a:t>
            </a:r>
            <a:r>
              <a:rPr lang="en-US" sz="7200" b="1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7200" b="1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93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04372" y="2480608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en-US" sz="4000" b="1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742950" indent="-742950">
              <a:buFont typeface="+mj-lt"/>
              <a:buAutoNum type="arabicParenR"/>
            </a:pP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ক্ষতিকারক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dirty="0" smtClean="0">
                <a:solidFill>
                  <a:schemeClr val="accent3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solidFill>
                <a:schemeClr val="accent3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Ribbon 3"/>
          <p:cNvSpPr/>
          <p:nvPr/>
        </p:nvSpPr>
        <p:spPr>
          <a:xfrm>
            <a:off x="1367282" y="381000"/>
            <a:ext cx="6419632" cy="838200"/>
          </a:xfrm>
          <a:prstGeom prst="ribbon">
            <a:avLst>
              <a:gd name="adj1" fmla="val 16667"/>
              <a:gd name="adj2" fmla="val 3208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n/>
                <a:solidFill>
                  <a:schemeClr val="accent3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dirty="0">
              <a:ln/>
              <a:solidFill>
                <a:schemeClr val="accent3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45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971871"/>
            <a:ext cx="8534400" cy="1200329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সেটি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প্রোগ্রামিংয়ের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628471"/>
            <a:ext cx="868679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48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35537638"/>
              </p:ext>
            </p:extLst>
          </p:nvPr>
        </p:nvGraphicFramePr>
        <p:xfrm>
          <a:off x="0" y="228600"/>
          <a:ext cx="91440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DEDAB8-E269-47B3-8097-F309A2E6F1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0DEDAB8-E269-47B3-8097-F309A2E6F1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F3ADA7-F337-43EA-B6FD-F9CDD5906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B6F3ADA7-F337-43EA-B6FD-F9CDD5906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8A6DC37-60C1-443B-BE6E-620E2245E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88A6DC37-60C1-443B-BE6E-620E2245E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95C069-B00A-418F-91F9-CE989C26F0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2095C069-B00A-418F-91F9-CE989C26F0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4F3A1-E5CD-4E83-837A-8FAFFB137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6364F3A1-E5CD-4E83-837A-8FAFFB137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81471"/>
            <a:ext cx="8839200" cy="1200329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হার্ডওয়্যারসমূহকে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যথাযথভাবে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নিশ্চিত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7050258" cy="53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6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581471"/>
            <a:ext cx="8839200" cy="1200329"/>
          </a:xfrm>
          <a:prstGeom prst="rect">
            <a:avLst/>
          </a:prstGeom>
          <a:noFill/>
          <a:ln w="12700">
            <a:solidFill>
              <a:schemeClr val="accent3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chemeClr val="accent3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chemeClr val="accent3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2" y="228600"/>
            <a:ext cx="7543800" cy="51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Facet">
  <a:themeElements>
    <a:clrScheme name="Custom 1">
      <a:dk1>
        <a:srgbClr val="F9C1EC"/>
      </a:dk1>
      <a:lt1>
        <a:sysClr val="window" lastClr="FFFFFF"/>
      </a:lt1>
      <a:dk2>
        <a:srgbClr val="DAEBF8"/>
      </a:dk2>
      <a:lt2>
        <a:srgbClr val="F6CFD0"/>
      </a:lt2>
      <a:accent1>
        <a:srgbClr val="D1E1EE"/>
      </a:accent1>
      <a:accent2>
        <a:srgbClr val="F2F2F2"/>
      </a:accent2>
      <a:accent3>
        <a:srgbClr val="D8D8D8"/>
      </a:accent3>
      <a:accent4>
        <a:srgbClr val="BFBFBF"/>
      </a:accent4>
      <a:accent5>
        <a:srgbClr val="FFFFFF"/>
      </a:accent5>
      <a:accent6>
        <a:srgbClr val="E3F7FC"/>
      </a:accent6>
      <a:hlink>
        <a:srgbClr val="B1D3FA"/>
      </a:hlink>
      <a:folHlink>
        <a:srgbClr val="F9C1EC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2200</TotalTime>
  <Words>418</Words>
  <Application>Microsoft Office PowerPoint</Application>
  <PresentationFormat>On-screen Show (4:3)</PresentationFormat>
  <Paragraphs>75</Paragraphs>
  <Slides>21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NikoshBAN</vt:lpstr>
      <vt:lpstr>Times New Roman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DMDSMHS</cp:lastModifiedBy>
  <cp:revision>196</cp:revision>
  <dcterms:created xsi:type="dcterms:W3CDTF">2006-08-16T00:00:00Z</dcterms:created>
  <dcterms:modified xsi:type="dcterms:W3CDTF">2020-05-31T04:24:45Z</dcterms:modified>
</cp:coreProperties>
</file>