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29F7B-40AE-41F7-8A47-A5D27E600D8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5F725-01C6-476B-B413-99979EA108EE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কম্পিউটার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প্রজন্ম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A589D28-9C27-4721-9CDA-451953BB3341}" type="parTrans" cxnId="{0036925D-CDB9-4E12-B194-A5BF62DD46F2}">
      <dgm:prSet/>
      <dgm:spPr/>
      <dgm:t>
        <a:bodyPr/>
        <a:lstStyle/>
        <a:p>
          <a:endParaRPr lang="en-US"/>
        </a:p>
      </dgm:t>
    </dgm:pt>
    <dgm:pt modelId="{FCAD0D9C-E065-4EA3-882B-7779E76F0328}" type="sibTrans" cxnId="{0036925D-CDB9-4E12-B194-A5BF62DD46F2}">
      <dgm:prSet/>
      <dgm:spPr/>
      <dgm:t>
        <a:bodyPr/>
        <a:lstStyle/>
        <a:p>
          <a:endParaRPr lang="en-US"/>
        </a:p>
      </dgm:t>
    </dgm:pt>
    <dgm:pt modelId="{68D33776-F36E-4D33-9DAB-C7B712CAD9D1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প্রজন্ম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(১৯৪০-১৯৫২)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A5BDCC2-1943-43F9-8397-82C91065E3E1}" type="parTrans" cxnId="{0AE4F60B-88CA-4312-A573-15E38EC19148}">
      <dgm:prSet/>
      <dgm:spPr/>
      <dgm:t>
        <a:bodyPr/>
        <a:lstStyle/>
        <a:p>
          <a:endParaRPr lang="en-US"/>
        </a:p>
      </dgm:t>
    </dgm:pt>
    <dgm:pt modelId="{AA9178C7-AD62-4487-8DE9-7B7C8CF19D7B}" type="sibTrans" cxnId="{0AE4F60B-88CA-4312-A573-15E38EC19148}">
      <dgm:prSet/>
      <dgm:spPr/>
      <dgm:t>
        <a:bodyPr/>
        <a:lstStyle/>
        <a:p>
          <a:endParaRPr lang="en-US"/>
        </a:p>
      </dgm:t>
    </dgm:pt>
    <dgm:pt modelId="{02DB3F21-C91A-4E2F-913D-0CA7DCA5201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দ্বিতীয়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প্রজন্ম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(১৯৫২-১৯৬৪)</a:t>
          </a:r>
          <a:endParaRPr lang="en-US" dirty="0"/>
        </a:p>
      </dgm:t>
    </dgm:pt>
    <dgm:pt modelId="{3C8CF011-30D5-4789-8086-F7DEF9884878}" type="parTrans" cxnId="{32D55B54-12EA-4803-95D9-C26614597BDC}">
      <dgm:prSet/>
      <dgm:spPr/>
      <dgm:t>
        <a:bodyPr/>
        <a:lstStyle/>
        <a:p>
          <a:endParaRPr lang="en-US"/>
        </a:p>
      </dgm:t>
    </dgm:pt>
    <dgm:pt modelId="{E9A041C2-1C87-49B3-8CD6-DE1FAC8F91F2}" type="sibTrans" cxnId="{32D55B54-12EA-4803-95D9-C26614597BDC}">
      <dgm:prSet/>
      <dgm:spPr/>
      <dgm:t>
        <a:bodyPr/>
        <a:lstStyle/>
        <a:p>
          <a:endParaRPr lang="en-US"/>
        </a:p>
      </dgm:t>
    </dgm:pt>
    <dgm:pt modelId="{82D90752-C07A-4C57-B6EB-79D93A248A2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তৃতীয়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প্রজন্ম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(১৯৬৪-১৯৭২)</a:t>
          </a:r>
          <a:endParaRPr lang="en-US" dirty="0"/>
        </a:p>
      </dgm:t>
    </dgm:pt>
    <dgm:pt modelId="{A219CA78-280B-4DC8-8395-27AC6EC4D5AE}" type="parTrans" cxnId="{B87AE155-BE10-4B30-A884-E3DB032A57EB}">
      <dgm:prSet/>
      <dgm:spPr/>
      <dgm:t>
        <a:bodyPr/>
        <a:lstStyle/>
        <a:p>
          <a:endParaRPr lang="en-US"/>
        </a:p>
      </dgm:t>
    </dgm:pt>
    <dgm:pt modelId="{80784BE0-C18C-47C9-871F-4D96B2340632}" type="sibTrans" cxnId="{B87AE155-BE10-4B30-A884-E3DB032A57EB}">
      <dgm:prSet/>
      <dgm:spPr/>
      <dgm:t>
        <a:bodyPr/>
        <a:lstStyle/>
        <a:p>
          <a:endParaRPr lang="en-US"/>
        </a:p>
      </dgm:t>
    </dgm:pt>
    <dgm:pt modelId="{277D6876-34A8-4CF8-A1F2-61751E99A95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চতুর্থ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প্রজন্ম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(১৯৭২-১৯৮০)</a:t>
          </a:r>
          <a:endParaRPr lang="en-US" dirty="0"/>
        </a:p>
      </dgm:t>
    </dgm:pt>
    <dgm:pt modelId="{EEB15D4C-F2DE-445F-87A1-1692430E18E0}" type="parTrans" cxnId="{E10D229F-5F2E-4C57-9509-2DA3F435DDD9}">
      <dgm:prSet/>
      <dgm:spPr/>
      <dgm:t>
        <a:bodyPr/>
        <a:lstStyle/>
        <a:p>
          <a:endParaRPr lang="en-US"/>
        </a:p>
      </dgm:t>
    </dgm:pt>
    <dgm:pt modelId="{27448A2F-6BFA-4C33-87F5-B64507FF93C6}" type="sibTrans" cxnId="{E10D229F-5F2E-4C57-9509-2DA3F435DDD9}">
      <dgm:prSet/>
      <dgm:spPr/>
      <dgm:t>
        <a:bodyPr/>
        <a:lstStyle/>
        <a:p>
          <a:endParaRPr lang="en-US"/>
        </a:p>
      </dgm:t>
    </dgm:pt>
    <dgm:pt modelId="{619E3FA4-855E-48BD-B9BC-D0B498935C0D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পঞ্চম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প্রজন্ম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(১৯৮০-বর্তমান)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510B0E1-DEBD-45AD-BCC0-1AEF2D5D6CFC}" type="parTrans" cxnId="{324F7328-03DB-4E9A-A174-C26516C99D27}">
      <dgm:prSet/>
      <dgm:spPr/>
      <dgm:t>
        <a:bodyPr/>
        <a:lstStyle/>
        <a:p>
          <a:endParaRPr lang="en-US"/>
        </a:p>
      </dgm:t>
    </dgm:pt>
    <dgm:pt modelId="{8525069B-B57C-4F17-B903-91ED91346BF1}" type="sibTrans" cxnId="{324F7328-03DB-4E9A-A174-C26516C99D27}">
      <dgm:prSet/>
      <dgm:spPr/>
      <dgm:t>
        <a:bodyPr/>
        <a:lstStyle/>
        <a:p>
          <a:endParaRPr lang="en-US"/>
        </a:p>
      </dgm:t>
    </dgm:pt>
    <dgm:pt modelId="{040A7257-6272-4E64-89C6-56379C6CE215}" type="pres">
      <dgm:prSet presAssocID="{BCD29F7B-40AE-41F7-8A47-A5D27E600D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7C9DC-1603-44F2-895E-E9B99D1D8F0B}" type="pres">
      <dgm:prSet presAssocID="{0A65F725-01C6-476B-B413-99979EA108EE}" presName="centerShape" presStyleLbl="node0" presStyleIdx="0" presStyleCnt="1" custScaleX="155789"/>
      <dgm:spPr/>
      <dgm:t>
        <a:bodyPr/>
        <a:lstStyle/>
        <a:p>
          <a:endParaRPr lang="en-US"/>
        </a:p>
      </dgm:t>
    </dgm:pt>
    <dgm:pt modelId="{534716E9-D616-47C0-BA18-D766D158B08C}" type="pres">
      <dgm:prSet presAssocID="{AA5BDCC2-1943-43F9-8397-82C91065E3E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EDC4EBC-E1FA-4F0B-9FCE-C587011F7C98}" type="pres">
      <dgm:prSet presAssocID="{AA5BDCC2-1943-43F9-8397-82C91065E3E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A7E5DF0-9786-4312-A538-D26A6E4948A7}" type="pres">
      <dgm:prSet presAssocID="{68D33776-F36E-4D33-9DAB-C7B712CAD9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13AAB-E495-47E9-B0B3-4981F9366377}" type="pres">
      <dgm:prSet presAssocID="{3C8CF011-30D5-4789-8086-F7DEF988487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01C1531-C5BC-49FC-B53A-5C36E07191F3}" type="pres">
      <dgm:prSet presAssocID="{3C8CF011-30D5-4789-8086-F7DEF988487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902338A-6656-4DA2-909A-9CC7D9698E36}" type="pres">
      <dgm:prSet presAssocID="{02DB3F21-C91A-4E2F-913D-0CA7DCA520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4DF99-4749-4686-928A-7A71C554CD51}" type="pres">
      <dgm:prSet presAssocID="{A219CA78-280B-4DC8-8395-27AC6EC4D5A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FB280E6-40BA-4572-94BB-8C409FCEA2A4}" type="pres">
      <dgm:prSet presAssocID="{A219CA78-280B-4DC8-8395-27AC6EC4D5A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687DB87-F112-4FFA-8030-4D0BD1BB53E7}" type="pres">
      <dgm:prSet presAssocID="{82D90752-C07A-4C57-B6EB-79D93A248A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FDFB1-766C-4044-BA5E-A0B1470CB807}" type="pres">
      <dgm:prSet presAssocID="{EEB15D4C-F2DE-445F-87A1-1692430E18E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9F6A12A-A0EB-4B74-9E10-0A903A75D27A}" type="pres">
      <dgm:prSet presAssocID="{EEB15D4C-F2DE-445F-87A1-1692430E18E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3EDDC48-37B4-41B9-97D3-24F188A3607A}" type="pres">
      <dgm:prSet presAssocID="{277D6876-34A8-4CF8-A1F2-61751E99A9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220F7-59D8-47F6-81EC-5A5197CAD0C9}" type="pres">
      <dgm:prSet presAssocID="{6510B0E1-DEBD-45AD-BCC0-1AEF2D5D6CF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A290C05-EA4F-4E0C-AC16-BC5F5913815A}" type="pres">
      <dgm:prSet presAssocID="{6510B0E1-DEBD-45AD-BCC0-1AEF2D5D6CF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F006452-39BE-4CB3-9E77-4806EAAE352C}" type="pres">
      <dgm:prSet presAssocID="{619E3FA4-855E-48BD-B9BC-D0B498935C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70CBE-6823-4C81-B414-0FF6795E4118}" type="presOf" srcId="{619E3FA4-855E-48BD-B9BC-D0B498935C0D}" destId="{4F006452-39BE-4CB3-9E77-4806EAAE352C}" srcOrd="0" destOrd="0" presId="urn:microsoft.com/office/officeart/2005/8/layout/radial5"/>
    <dgm:cxn modelId="{324F7328-03DB-4E9A-A174-C26516C99D27}" srcId="{0A65F725-01C6-476B-B413-99979EA108EE}" destId="{619E3FA4-855E-48BD-B9BC-D0B498935C0D}" srcOrd="4" destOrd="0" parTransId="{6510B0E1-DEBD-45AD-BCC0-1AEF2D5D6CFC}" sibTransId="{8525069B-B57C-4F17-B903-91ED91346BF1}"/>
    <dgm:cxn modelId="{0AE4F60B-88CA-4312-A573-15E38EC19148}" srcId="{0A65F725-01C6-476B-B413-99979EA108EE}" destId="{68D33776-F36E-4D33-9DAB-C7B712CAD9D1}" srcOrd="0" destOrd="0" parTransId="{AA5BDCC2-1943-43F9-8397-82C91065E3E1}" sibTransId="{AA9178C7-AD62-4487-8DE9-7B7C8CF19D7B}"/>
    <dgm:cxn modelId="{32D55B54-12EA-4803-95D9-C26614597BDC}" srcId="{0A65F725-01C6-476B-B413-99979EA108EE}" destId="{02DB3F21-C91A-4E2F-913D-0CA7DCA5201A}" srcOrd="1" destOrd="0" parTransId="{3C8CF011-30D5-4789-8086-F7DEF9884878}" sibTransId="{E9A041C2-1C87-49B3-8CD6-DE1FAC8F91F2}"/>
    <dgm:cxn modelId="{C0150E47-42A9-49F1-AF74-0C6742C108F4}" type="presOf" srcId="{A219CA78-280B-4DC8-8395-27AC6EC4D5AE}" destId="{6FB280E6-40BA-4572-94BB-8C409FCEA2A4}" srcOrd="1" destOrd="0" presId="urn:microsoft.com/office/officeart/2005/8/layout/radial5"/>
    <dgm:cxn modelId="{464B0240-E5E1-49B5-B3E3-24C9E8835119}" type="presOf" srcId="{6510B0E1-DEBD-45AD-BCC0-1AEF2D5D6CFC}" destId="{40C220F7-59D8-47F6-81EC-5A5197CAD0C9}" srcOrd="0" destOrd="0" presId="urn:microsoft.com/office/officeart/2005/8/layout/radial5"/>
    <dgm:cxn modelId="{B87AE155-BE10-4B30-A884-E3DB032A57EB}" srcId="{0A65F725-01C6-476B-B413-99979EA108EE}" destId="{82D90752-C07A-4C57-B6EB-79D93A248A24}" srcOrd="2" destOrd="0" parTransId="{A219CA78-280B-4DC8-8395-27AC6EC4D5AE}" sibTransId="{80784BE0-C18C-47C9-871F-4D96B2340632}"/>
    <dgm:cxn modelId="{FE3ECDF7-7E6E-4D1B-8282-798844D76548}" type="presOf" srcId="{0A65F725-01C6-476B-B413-99979EA108EE}" destId="{B8B7C9DC-1603-44F2-895E-E9B99D1D8F0B}" srcOrd="0" destOrd="0" presId="urn:microsoft.com/office/officeart/2005/8/layout/radial5"/>
    <dgm:cxn modelId="{425B7E28-CBF3-4F21-B5BB-91DF9AFC2EA0}" type="presOf" srcId="{AA5BDCC2-1943-43F9-8397-82C91065E3E1}" destId="{534716E9-D616-47C0-BA18-D766D158B08C}" srcOrd="0" destOrd="0" presId="urn:microsoft.com/office/officeart/2005/8/layout/radial5"/>
    <dgm:cxn modelId="{484A36C3-E192-4A05-AB1B-A06DC4D78ED9}" type="presOf" srcId="{EEB15D4C-F2DE-445F-87A1-1692430E18E0}" destId="{79F6A12A-A0EB-4B74-9E10-0A903A75D27A}" srcOrd="1" destOrd="0" presId="urn:microsoft.com/office/officeart/2005/8/layout/radial5"/>
    <dgm:cxn modelId="{E6464F73-F55A-4E36-BB3A-6643D6ABC39D}" type="presOf" srcId="{277D6876-34A8-4CF8-A1F2-61751E99A95E}" destId="{D3EDDC48-37B4-41B9-97D3-24F188A3607A}" srcOrd="0" destOrd="0" presId="urn:microsoft.com/office/officeart/2005/8/layout/radial5"/>
    <dgm:cxn modelId="{38E1DE21-5388-41E1-8380-FC4296AE67B4}" type="presOf" srcId="{02DB3F21-C91A-4E2F-913D-0CA7DCA5201A}" destId="{E902338A-6656-4DA2-909A-9CC7D9698E36}" srcOrd="0" destOrd="0" presId="urn:microsoft.com/office/officeart/2005/8/layout/radial5"/>
    <dgm:cxn modelId="{0036925D-CDB9-4E12-B194-A5BF62DD46F2}" srcId="{BCD29F7B-40AE-41F7-8A47-A5D27E600D8C}" destId="{0A65F725-01C6-476B-B413-99979EA108EE}" srcOrd="0" destOrd="0" parTransId="{CA589D28-9C27-4721-9CDA-451953BB3341}" sibTransId="{FCAD0D9C-E065-4EA3-882B-7779E76F0328}"/>
    <dgm:cxn modelId="{80A96FB4-F8B6-4168-919D-EA1F6A9BAAA5}" type="presOf" srcId="{6510B0E1-DEBD-45AD-BCC0-1AEF2D5D6CFC}" destId="{1A290C05-EA4F-4E0C-AC16-BC5F5913815A}" srcOrd="1" destOrd="0" presId="urn:microsoft.com/office/officeart/2005/8/layout/radial5"/>
    <dgm:cxn modelId="{A034E635-8B35-47FC-9742-85DB7FC91A2D}" type="presOf" srcId="{3C8CF011-30D5-4789-8086-F7DEF9884878}" destId="{901C1531-C5BC-49FC-B53A-5C36E07191F3}" srcOrd="1" destOrd="0" presId="urn:microsoft.com/office/officeart/2005/8/layout/radial5"/>
    <dgm:cxn modelId="{E10D229F-5F2E-4C57-9509-2DA3F435DDD9}" srcId="{0A65F725-01C6-476B-B413-99979EA108EE}" destId="{277D6876-34A8-4CF8-A1F2-61751E99A95E}" srcOrd="3" destOrd="0" parTransId="{EEB15D4C-F2DE-445F-87A1-1692430E18E0}" sibTransId="{27448A2F-6BFA-4C33-87F5-B64507FF93C6}"/>
    <dgm:cxn modelId="{C220BB10-5E88-45D0-80E1-8204C40CB63E}" type="presOf" srcId="{A219CA78-280B-4DC8-8395-27AC6EC4D5AE}" destId="{7134DF99-4749-4686-928A-7A71C554CD51}" srcOrd="0" destOrd="0" presId="urn:microsoft.com/office/officeart/2005/8/layout/radial5"/>
    <dgm:cxn modelId="{B599E036-3C6C-491E-AA3E-70EB822A4056}" type="presOf" srcId="{82D90752-C07A-4C57-B6EB-79D93A248A24}" destId="{9687DB87-F112-4FFA-8030-4D0BD1BB53E7}" srcOrd="0" destOrd="0" presId="urn:microsoft.com/office/officeart/2005/8/layout/radial5"/>
    <dgm:cxn modelId="{5DAB8AC2-8395-4EDC-9B28-4D065184D5DC}" type="presOf" srcId="{68D33776-F36E-4D33-9DAB-C7B712CAD9D1}" destId="{5A7E5DF0-9786-4312-A538-D26A6E4948A7}" srcOrd="0" destOrd="0" presId="urn:microsoft.com/office/officeart/2005/8/layout/radial5"/>
    <dgm:cxn modelId="{453A2DB6-13F4-4105-89FC-7DB63CA12A16}" type="presOf" srcId="{BCD29F7B-40AE-41F7-8A47-A5D27E600D8C}" destId="{040A7257-6272-4E64-89C6-56379C6CE215}" srcOrd="0" destOrd="0" presId="urn:microsoft.com/office/officeart/2005/8/layout/radial5"/>
    <dgm:cxn modelId="{1B56E63C-B42A-40D1-8900-346CAD227C8C}" type="presOf" srcId="{3C8CF011-30D5-4789-8086-F7DEF9884878}" destId="{D9013AAB-E495-47E9-B0B3-4981F9366377}" srcOrd="0" destOrd="0" presId="urn:microsoft.com/office/officeart/2005/8/layout/radial5"/>
    <dgm:cxn modelId="{BF89B503-A077-420D-96FA-179046185862}" type="presOf" srcId="{EEB15D4C-F2DE-445F-87A1-1692430E18E0}" destId="{D25FDFB1-766C-4044-BA5E-A0B1470CB807}" srcOrd="0" destOrd="0" presId="urn:microsoft.com/office/officeart/2005/8/layout/radial5"/>
    <dgm:cxn modelId="{18CA6014-6911-4190-84BA-047F8B3416B6}" type="presOf" srcId="{AA5BDCC2-1943-43F9-8397-82C91065E3E1}" destId="{6EDC4EBC-E1FA-4F0B-9FCE-C587011F7C98}" srcOrd="1" destOrd="0" presId="urn:microsoft.com/office/officeart/2005/8/layout/radial5"/>
    <dgm:cxn modelId="{EDBA92D0-F264-4DE3-9983-60A2044CE5DE}" type="presParOf" srcId="{040A7257-6272-4E64-89C6-56379C6CE215}" destId="{B8B7C9DC-1603-44F2-895E-E9B99D1D8F0B}" srcOrd="0" destOrd="0" presId="urn:microsoft.com/office/officeart/2005/8/layout/radial5"/>
    <dgm:cxn modelId="{5E616621-9F2F-4E7A-B875-DBEC173B15FC}" type="presParOf" srcId="{040A7257-6272-4E64-89C6-56379C6CE215}" destId="{534716E9-D616-47C0-BA18-D766D158B08C}" srcOrd="1" destOrd="0" presId="urn:microsoft.com/office/officeart/2005/8/layout/radial5"/>
    <dgm:cxn modelId="{39A8B170-CC30-4AD2-BA96-B3294C4C36C3}" type="presParOf" srcId="{534716E9-D616-47C0-BA18-D766D158B08C}" destId="{6EDC4EBC-E1FA-4F0B-9FCE-C587011F7C98}" srcOrd="0" destOrd="0" presId="urn:microsoft.com/office/officeart/2005/8/layout/radial5"/>
    <dgm:cxn modelId="{22E57F1C-01C5-4BD4-A819-4051A3DC3D45}" type="presParOf" srcId="{040A7257-6272-4E64-89C6-56379C6CE215}" destId="{5A7E5DF0-9786-4312-A538-D26A6E4948A7}" srcOrd="2" destOrd="0" presId="urn:microsoft.com/office/officeart/2005/8/layout/radial5"/>
    <dgm:cxn modelId="{1F37B32D-9E48-440D-BDA7-B48F3821DA0C}" type="presParOf" srcId="{040A7257-6272-4E64-89C6-56379C6CE215}" destId="{D9013AAB-E495-47E9-B0B3-4981F9366377}" srcOrd="3" destOrd="0" presId="urn:microsoft.com/office/officeart/2005/8/layout/radial5"/>
    <dgm:cxn modelId="{253496B2-FFC8-4183-A764-B45CF1FFC205}" type="presParOf" srcId="{D9013AAB-E495-47E9-B0B3-4981F9366377}" destId="{901C1531-C5BC-49FC-B53A-5C36E07191F3}" srcOrd="0" destOrd="0" presId="urn:microsoft.com/office/officeart/2005/8/layout/radial5"/>
    <dgm:cxn modelId="{EC0DE796-F74B-4A90-87AC-78C6FDD7EDE1}" type="presParOf" srcId="{040A7257-6272-4E64-89C6-56379C6CE215}" destId="{E902338A-6656-4DA2-909A-9CC7D9698E36}" srcOrd="4" destOrd="0" presId="urn:microsoft.com/office/officeart/2005/8/layout/radial5"/>
    <dgm:cxn modelId="{AE9EC553-2299-4226-BBB2-F3526F3A95FB}" type="presParOf" srcId="{040A7257-6272-4E64-89C6-56379C6CE215}" destId="{7134DF99-4749-4686-928A-7A71C554CD51}" srcOrd="5" destOrd="0" presId="urn:microsoft.com/office/officeart/2005/8/layout/radial5"/>
    <dgm:cxn modelId="{17745890-2602-498C-8954-943A2A52977C}" type="presParOf" srcId="{7134DF99-4749-4686-928A-7A71C554CD51}" destId="{6FB280E6-40BA-4572-94BB-8C409FCEA2A4}" srcOrd="0" destOrd="0" presId="urn:microsoft.com/office/officeart/2005/8/layout/radial5"/>
    <dgm:cxn modelId="{11422CD4-7646-4100-9629-CE7B22341E82}" type="presParOf" srcId="{040A7257-6272-4E64-89C6-56379C6CE215}" destId="{9687DB87-F112-4FFA-8030-4D0BD1BB53E7}" srcOrd="6" destOrd="0" presId="urn:microsoft.com/office/officeart/2005/8/layout/radial5"/>
    <dgm:cxn modelId="{1F4C764B-01B0-41D1-A9C5-0560F5C05BB2}" type="presParOf" srcId="{040A7257-6272-4E64-89C6-56379C6CE215}" destId="{D25FDFB1-766C-4044-BA5E-A0B1470CB807}" srcOrd="7" destOrd="0" presId="urn:microsoft.com/office/officeart/2005/8/layout/radial5"/>
    <dgm:cxn modelId="{A18C9BC9-24CA-4C74-9C99-DF5AD1B11EB8}" type="presParOf" srcId="{D25FDFB1-766C-4044-BA5E-A0B1470CB807}" destId="{79F6A12A-A0EB-4B74-9E10-0A903A75D27A}" srcOrd="0" destOrd="0" presId="urn:microsoft.com/office/officeart/2005/8/layout/radial5"/>
    <dgm:cxn modelId="{420EB8A9-8263-49CC-B68A-6FBAC9BF27ED}" type="presParOf" srcId="{040A7257-6272-4E64-89C6-56379C6CE215}" destId="{D3EDDC48-37B4-41B9-97D3-24F188A3607A}" srcOrd="8" destOrd="0" presId="urn:microsoft.com/office/officeart/2005/8/layout/radial5"/>
    <dgm:cxn modelId="{768636BD-629C-4D7E-9E30-88B550726194}" type="presParOf" srcId="{040A7257-6272-4E64-89C6-56379C6CE215}" destId="{40C220F7-59D8-47F6-81EC-5A5197CAD0C9}" srcOrd="9" destOrd="0" presId="urn:microsoft.com/office/officeart/2005/8/layout/radial5"/>
    <dgm:cxn modelId="{8AEF3E78-2101-4CF6-8FAE-1231B290748D}" type="presParOf" srcId="{40C220F7-59D8-47F6-81EC-5A5197CAD0C9}" destId="{1A290C05-EA4F-4E0C-AC16-BC5F5913815A}" srcOrd="0" destOrd="0" presId="urn:microsoft.com/office/officeart/2005/8/layout/radial5"/>
    <dgm:cxn modelId="{A8E61104-6529-4749-92B5-EF4A10F1F441}" type="presParOf" srcId="{040A7257-6272-4E64-89C6-56379C6CE215}" destId="{4F006452-39BE-4CB3-9E77-4806EAAE352C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A316-01CF-4BD2-AF1B-C7B9B2B039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5D797-34B3-4336-8F0D-5DF4BA170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D797-34B3-4336-8F0D-5DF4BA170B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14600" y="3540760"/>
            <a:ext cx="6789420" cy="2146944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5670432"/>
            <a:ext cx="6789420" cy="155448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2983" y="1336993"/>
            <a:ext cx="2590800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724036" y="4745626"/>
            <a:ext cx="4145280" cy="4224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9100" y="0"/>
            <a:ext cx="670560" cy="77724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3970" y="0"/>
            <a:ext cx="115130" cy="77724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89660" y="0"/>
            <a:ext cx="200059" cy="77724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55452" y="0"/>
            <a:ext cx="253308" cy="77724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6978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05840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39523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99304" y="0"/>
            <a:ext cx="0" cy="77724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348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025242" y="0"/>
            <a:ext cx="0" cy="7772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41120" y="0"/>
            <a:ext cx="83820" cy="77724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70560" y="3886200"/>
            <a:ext cx="1424940" cy="146812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40595" y="5515652"/>
            <a:ext cx="705566" cy="72694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200188" y="6234050"/>
            <a:ext cx="150876" cy="15544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30629" y="6559906"/>
            <a:ext cx="301752" cy="31089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95500" y="5095240"/>
            <a:ext cx="402336" cy="41452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58098" y="5585862"/>
            <a:ext cx="670560" cy="58652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184404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2920" y="1813560"/>
            <a:ext cx="8214360" cy="552358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281680"/>
            <a:ext cx="6789420" cy="2327402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678170"/>
            <a:ext cx="6789420" cy="155448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1482" y="1332840"/>
            <a:ext cx="2590800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724242" y="4742383"/>
            <a:ext cx="4145280" cy="42245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9100" y="0"/>
            <a:ext cx="670560" cy="77724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3970" y="0"/>
            <a:ext cx="115130" cy="77724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89660" y="0"/>
            <a:ext cx="200059" cy="77724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55452" y="0"/>
            <a:ext cx="253308" cy="77724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6978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05840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39523" y="0"/>
            <a:ext cx="0" cy="7772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99304" y="0"/>
            <a:ext cx="0" cy="77724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7348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41120" y="0"/>
            <a:ext cx="83820" cy="77724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70560" y="3886200"/>
            <a:ext cx="1424940" cy="14681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57175" y="5515652"/>
            <a:ext cx="705566" cy="72694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00188" y="6234050"/>
            <a:ext cx="150876" cy="15544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30629" y="6563360"/>
            <a:ext cx="301752" cy="31089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66944" y="5077206"/>
            <a:ext cx="402336" cy="41452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007738" y="0"/>
            <a:ext cx="0" cy="7772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74678" y="5585862"/>
            <a:ext cx="670560" cy="58652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2920" y="1813560"/>
            <a:ext cx="40233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97273" y="1813560"/>
            <a:ext cx="402336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7"/>
            <a:ext cx="8298180" cy="12954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2920" y="2677160"/>
            <a:ext cx="4023360" cy="44043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9173" y="2677160"/>
            <a:ext cx="4023360" cy="44043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2920" y="1779016"/>
            <a:ext cx="4023360" cy="746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77740" y="1779016"/>
            <a:ext cx="4023360" cy="746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63930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03879" y="3634740"/>
            <a:ext cx="7150608" cy="502920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93508" y="310896"/>
            <a:ext cx="1679753" cy="5647944"/>
          </a:xfrm>
        </p:spPr>
        <p:txBody>
          <a:bodyPr/>
          <a:lstStyle>
            <a:lvl1pPr marL="0" indent="0">
              <a:spcBef>
                <a:spcPts val="446"/>
              </a:spcBef>
              <a:spcAft>
                <a:spcPts val="1114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7324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11526" y="0"/>
            <a:ext cx="0" cy="77724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90760" y="0"/>
            <a:ext cx="0" cy="77724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723120" y="0"/>
            <a:ext cx="335280" cy="7772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80694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972093" y="6477000"/>
            <a:ext cx="603504" cy="62179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5280" y="310896"/>
            <a:ext cx="6202680" cy="71713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63930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972093" y="6477000"/>
            <a:ext cx="603504" cy="62179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579990" y="3634740"/>
            <a:ext cx="7150608" cy="502920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789420" cy="77724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2378" y="300101"/>
            <a:ext cx="1676400" cy="5616854"/>
          </a:xfrm>
        </p:spPr>
        <p:txBody>
          <a:bodyPr rot="0" spcFirstLastPara="0" vertOverflow="overflow" horzOverflow="overflow" vert="horz" wrap="square" lIns="101882" tIns="50941" rIns="101882" bIns="50941" numCol="1" spcCol="305647" rtlCol="0" fromWordArt="0" anchor="t" anchorCtr="0" forceAA="0" compatLnSpc="1">
            <a:normAutofit/>
          </a:bodyPr>
          <a:lstStyle>
            <a:lvl1pPr marL="0" indent="0">
              <a:spcBef>
                <a:spcPts val="111"/>
              </a:spcBef>
              <a:spcAft>
                <a:spcPts val="446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89076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723120" y="0"/>
            <a:ext cx="335280" cy="77724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80694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7324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811526" y="0"/>
            <a:ext cx="0" cy="77724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639300" y="0"/>
            <a:ext cx="0" cy="7772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311256"/>
            <a:ext cx="8214360" cy="1295400"/>
          </a:xfrm>
          <a:prstGeom prst="rect">
            <a:avLst/>
          </a:prstGeom>
        </p:spPr>
        <p:txBody>
          <a:bodyPr vert="horz" lIns="101882" tIns="50941" rIns="101882" bIns="50941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8214360" cy="5523586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14944" y="1232499"/>
            <a:ext cx="2279904" cy="422453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635865" y="4241635"/>
            <a:ext cx="3627120" cy="402336"/>
          </a:xfrm>
          <a:prstGeom prst="rect">
            <a:avLst/>
          </a:prstGeom>
        </p:spPr>
        <p:txBody>
          <a:bodyPr vert="horz" lIns="101882" tIns="50941" rIns="101882" bIns="50941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3820" y="0"/>
            <a:ext cx="0" cy="7772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890760" y="0"/>
            <a:ext cx="0" cy="77724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723120" y="0"/>
            <a:ext cx="335280" cy="7772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06940" y="0"/>
            <a:ext cx="0" cy="77724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972093" y="6477000"/>
            <a:ext cx="603504" cy="62179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41918" y="6498590"/>
            <a:ext cx="670560" cy="590702"/>
          </a:xfrm>
          <a:prstGeom prst="rect">
            <a:avLst/>
          </a:prstGeom>
        </p:spPr>
        <p:txBody>
          <a:bodyPr vert="horz" lIns="101882" tIns="50941" rIns="101882" bIns="50941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ts val="669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30564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0376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72" indent="-20376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19" indent="-203765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20376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41414" indent="-20376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47061" indent="-20376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52709" indent="-20376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8421144" cy="1118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01882" tIns="50941" rIns="101882" bIns="50941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y project 2\pic project 2\0d7996fd55416aefc3b3d9ad9233b0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220" y="2849880"/>
            <a:ext cx="6021783" cy="31100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y project 2\pic project 2\GettyImages-107636032-293dc66802a54c4685892d2bb7831e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477000" cy="3642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4600" y="4800600"/>
            <a:ext cx="500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এনিয়াক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511225"/>
            <a:ext cx="957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নাড়াচাড়া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রক্ষনাবেক্ষন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382" y="6135469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21269"/>
            <a:ext cx="6817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project 2\pic project 2\b215e4188f707b3ffcfb8ed9e1fbfc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5029200" cy="314325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my project 2\pic project 2\1200px-Transistors.ag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199" y="1143000"/>
            <a:ext cx="3817575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382869"/>
            <a:ext cx="510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১৪১০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419600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63180"/>
            <a:ext cx="90172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562600"/>
            <a:ext cx="5899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629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934200"/>
            <a:ext cx="761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তুলনামুলক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my project 2\pic project 2\large_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5486400" cy="2819400"/>
          </a:xfrm>
          <a:prstGeom prst="rect">
            <a:avLst/>
          </a:prstGeom>
          <a:noFill/>
        </p:spPr>
      </p:pic>
      <p:pic>
        <p:nvPicPr>
          <p:cNvPr id="3075" name="Picture 3" descr="D:\my project 2\pic project 2\74LS125-74125-74HC125-buffer-parts-IC-module-sensor-arduino-transistor-resistor-capacitor-robotics-project-electronics-bangladesh-550x5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1295401"/>
            <a:ext cx="3581399" cy="2819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৩৭০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9251" y="4343400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88" y="4876800"/>
            <a:ext cx="87463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670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135469"/>
            <a:ext cx="6978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অত্যাধিক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745069"/>
            <a:ext cx="794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 animBg="1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15000"/>
            <a:ext cx="7090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প্রক্রিয়াকরন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my project 2\pic project 2\terrassa-spain-march-19-2019-ibm-personal-computer-at-in-the-national-museum-of-science-and-technology-of-catalonia-T5P43Y.jpg"/>
          <p:cNvPicPr>
            <a:picLocks noChangeAspect="1" noChangeArrowheads="1"/>
          </p:cNvPicPr>
          <p:nvPr/>
        </p:nvPicPr>
        <p:blipFill>
          <a:blip r:embed="rId2"/>
          <a:srcRect b="11141"/>
          <a:stretch>
            <a:fillRect/>
          </a:stretch>
        </p:blipFill>
        <p:spPr bwMode="auto">
          <a:xfrm>
            <a:off x="228600" y="1143000"/>
            <a:ext cx="4572000" cy="2819400"/>
          </a:xfrm>
          <a:prstGeom prst="rect">
            <a:avLst/>
          </a:prstGeom>
          <a:noFill/>
        </p:spPr>
      </p:pic>
      <p:pic>
        <p:nvPicPr>
          <p:cNvPr id="4099" name="Picture 3" descr="D:\my project 2\pic project 2\processor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147" y="1219200"/>
            <a:ext cx="3449053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267200"/>
            <a:ext cx="499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৪৩৪১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450" y="426720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477000"/>
            <a:ext cx="765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my project 2\pic project 2\thumb-816x460-1b2f9f16593e2b84d11885d6d8bc8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486400" cy="3294705"/>
          </a:xfrm>
          <a:prstGeom prst="rect">
            <a:avLst/>
          </a:prstGeom>
          <a:noFill/>
        </p:spPr>
      </p:pic>
      <p:pic>
        <p:nvPicPr>
          <p:cNvPr id="5124" name="Picture 4" descr="How Artificial Intelligence Is Transforming Businesses - UKTN (UK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43434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582180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1337" y="458218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বুদ্ধিমত্তা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925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বুদ্ধিমত্তা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943600"/>
            <a:ext cx="455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70560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960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858000"/>
            <a:ext cx="9601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y project 1\well come\5-500x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978769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5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D:\my project 2\pic project 2\1200px-Transistors.a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144" y="1143000"/>
            <a:ext cx="2908629" cy="2438400"/>
          </a:xfrm>
          <a:prstGeom prst="rect">
            <a:avLst/>
          </a:prstGeom>
          <a:noFill/>
        </p:spPr>
      </p:pic>
      <p:pic>
        <p:nvPicPr>
          <p:cNvPr id="4" name="Picture 3" descr="D:\my project 2\pic project 2\processor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36" y="1066800"/>
            <a:ext cx="3251964" cy="2514600"/>
          </a:xfrm>
          <a:prstGeom prst="rect">
            <a:avLst/>
          </a:prstGeom>
          <a:noFill/>
        </p:spPr>
      </p:pic>
      <p:pic>
        <p:nvPicPr>
          <p:cNvPr id="5" name="Picture 3" descr="D:\my project 2\pic project 2\74LS125-74125-74HC125-buffer-parts-IC-module-sensor-arduino-transistor-resistor-capacitor-robotics-project-electronics-bangladesh-550x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143000"/>
            <a:ext cx="3048000" cy="23994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73380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657600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3733800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943600"/>
            <a:ext cx="648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724400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99472" y="4781490"/>
            <a:ext cx="139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91400" y="4800600"/>
            <a:ext cx="141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2003"/>
            <a:ext cx="96774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477000"/>
            <a:ext cx="72474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y project 2\pic project 2\f92436_07431b559d85445080cb66e8bcdc9bdd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219200"/>
            <a:ext cx="97155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project 2\pic project 2\T7M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058400" cy="7772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343561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8723" y="2337279"/>
            <a:ext cx="5811077" cy="30729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209800"/>
            <a:ext cx="3400425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29000" y="304800"/>
            <a:ext cx="26452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52600" y="76200"/>
            <a:ext cx="6553200" cy="1524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my project 2\pic project 2\all-age-generation-men-set-different-generations-full-length-silhouette-european-isolated-vector-illustration-70771892.jpg"/>
          <p:cNvPicPr>
            <a:picLocks noChangeAspect="1" noChangeArrowheads="1"/>
          </p:cNvPicPr>
          <p:nvPr/>
        </p:nvPicPr>
        <p:blipFill>
          <a:blip r:embed="rId2"/>
          <a:srcRect b="14029"/>
          <a:stretch>
            <a:fillRect/>
          </a:stretch>
        </p:blipFill>
        <p:spPr bwMode="auto">
          <a:xfrm>
            <a:off x="609600" y="1828800"/>
            <a:ext cx="7315200" cy="2667000"/>
          </a:xfrm>
          <a:prstGeom prst="rect">
            <a:avLst/>
          </a:prstGeom>
          <a:noFill/>
        </p:spPr>
      </p:pic>
      <p:pic>
        <p:nvPicPr>
          <p:cNvPr id="3075" name="Picture 3" descr="D:\my project 2\pic project 2\unnamed.jpg"/>
          <p:cNvPicPr>
            <a:picLocks noChangeAspect="1" noChangeArrowheads="1"/>
          </p:cNvPicPr>
          <p:nvPr/>
        </p:nvPicPr>
        <p:blipFill>
          <a:blip r:embed="rId3"/>
          <a:srcRect b="11910"/>
          <a:stretch>
            <a:fillRect/>
          </a:stretch>
        </p:blipFill>
        <p:spPr bwMode="auto">
          <a:xfrm>
            <a:off x="685800" y="4419600"/>
            <a:ext cx="67818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8887" y="7162800"/>
            <a:ext cx="522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3316069"/>
            <a:ext cx="23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বির্বতন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315200" y="6172200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বির্বতন</a:t>
            </a:r>
            <a:endParaRPr lang="en-US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my project 2\pic project 2\113-680x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982663"/>
            <a:ext cx="8758237" cy="61039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3412" y="7049869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5334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52400" y="2133600"/>
            <a:ext cx="4191000" cy="18288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724400"/>
            <a:ext cx="42672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7" name="Picture 2" descr="D:\well come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1148" y="1752600"/>
            <a:ext cx="3625091" cy="4724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181600" y="1662701"/>
            <a:ext cx="438912" cy="5042899"/>
            <a:chOff x="5699973" y="1199281"/>
            <a:chExt cx="438912" cy="504289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53340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9372600" cy="24776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–</a:t>
            </a:r>
            <a:endParaRPr lang="bn-BD" sz="3600" u="sng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u="sng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 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প্রজন্মের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76200"/>
            <a:ext cx="7315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D:\my project 1\well come\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595" y="1143000"/>
            <a:ext cx="4551205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4572000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810000"/>
            <a:ext cx="171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33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324600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oject 2\pic project 2\113-680x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391400" cy="5151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5943600"/>
            <a:ext cx="9860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বির্বতনের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58657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0" y="1651000"/>
          <a:ext cx="96012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</TotalTime>
  <Words>388</Words>
  <Application>Microsoft Office PowerPoint</Application>
  <PresentationFormat>Custom</PresentationFormat>
  <Paragraphs>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43</cp:revision>
  <dcterms:created xsi:type="dcterms:W3CDTF">2006-08-16T00:00:00Z</dcterms:created>
  <dcterms:modified xsi:type="dcterms:W3CDTF">2020-07-10T16:11:33Z</dcterms:modified>
</cp:coreProperties>
</file>