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344400" cy="7132638"/>
  <p:notesSz cx="6858000" cy="9144000"/>
  <p:defaultTextStyle>
    <a:defPPr>
      <a:defRPr lang="en-US"/>
    </a:defPPr>
    <a:lvl1pPr marL="0" algn="l" defTabSz="11635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1780" algn="l" defTabSz="11635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63561" algn="l" defTabSz="11635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45341" algn="l" defTabSz="11635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27121" algn="l" defTabSz="11635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08902" algn="l" defTabSz="11635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90682" algn="l" defTabSz="11635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72462" algn="l" defTabSz="11635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54244" algn="l" defTabSz="11635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08" y="-528"/>
      </p:cViewPr>
      <p:guideLst>
        <p:guide orient="horz" pos="2247"/>
        <p:guide pos="38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45920" y="4041828"/>
            <a:ext cx="9258300" cy="1030270"/>
          </a:xfrm>
        </p:spPr>
        <p:txBody>
          <a:bodyPr anchor="t" anchorCtr="0"/>
          <a:lstStyle>
            <a:lvl1pPr algn="r">
              <a:defRPr sz="39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45920" y="5329665"/>
            <a:ext cx="9258300" cy="554761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56458" indent="0" algn="ctr">
              <a:buNone/>
            </a:lvl2pPr>
            <a:lvl3pPr marL="1112916" indent="0" algn="ctr">
              <a:buNone/>
            </a:lvl3pPr>
            <a:lvl4pPr marL="1669374" indent="0" algn="ctr">
              <a:buNone/>
            </a:lvl4pPr>
            <a:lvl5pPr marL="2225832" indent="0" algn="ctr">
              <a:buNone/>
            </a:lvl5pPr>
            <a:lvl6pPr marL="2782291" indent="0" algn="ctr">
              <a:buNone/>
            </a:lvl6pPr>
            <a:lvl7pPr marL="3338749" indent="0" algn="ctr">
              <a:buNone/>
            </a:lvl7pPr>
            <a:lvl8pPr marL="3895207" indent="0" algn="ctr">
              <a:buNone/>
            </a:lvl8pPr>
            <a:lvl9pPr marL="4451665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641080" y="6609578"/>
            <a:ext cx="3086100" cy="380407"/>
          </a:xfrm>
        </p:spPr>
        <p:txBody>
          <a:bodyPr/>
          <a:lstStyle>
            <a:lvl1pPr>
              <a:defRPr sz="1700"/>
            </a:lvl1pPr>
          </a:lstStyle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913175" y="6609578"/>
            <a:ext cx="4690872" cy="380407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41805" y="6609578"/>
            <a:ext cx="1645920" cy="38040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21581" y="3794167"/>
            <a:ext cx="9875520" cy="133142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1292" tIns="55646" rIns="111292" bIns="5564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1234440" y="5250414"/>
            <a:ext cx="9875520" cy="713264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1292" tIns="55646" rIns="111292" bIns="5564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221581" y="3794167"/>
            <a:ext cx="308610" cy="133142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1292" tIns="55646" rIns="111292" bIns="5564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234440" y="5250414"/>
            <a:ext cx="308610" cy="713264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1292" tIns="55646" rIns="111292" bIns="5564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285637"/>
            <a:ext cx="2777490" cy="608585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85637"/>
            <a:ext cx="8126730" cy="608585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7220" y="6607597"/>
            <a:ext cx="111099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11292" tIns="55646" rIns="111292" bIns="55646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5363" y="6707828"/>
            <a:ext cx="198492" cy="16242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1292" tIns="55646" rIns="111292" bIns="5564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06918" y="3330179"/>
            <a:ext cx="6086518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11292" tIns="55646" rIns="111292" bIns="55646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7220" y="1268025"/>
            <a:ext cx="11109960" cy="5135499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3090810"/>
            <a:ext cx="9258300" cy="1109521"/>
          </a:xfrm>
        </p:spPr>
        <p:txBody>
          <a:bodyPr anchor="t" anchorCtr="0"/>
          <a:lstStyle>
            <a:lvl1pPr algn="r">
              <a:buNone/>
              <a:defRPr sz="39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8790" y="4438086"/>
            <a:ext cx="9155430" cy="1188773"/>
          </a:xfrm>
        </p:spPr>
        <p:txBody>
          <a:bodyPr anchor="t" anchorCtr="0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41080" y="6609578"/>
            <a:ext cx="3086100" cy="380407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13175" y="6609578"/>
            <a:ext cx="4690872" cy="38040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4295" y="6609578"/>
            <a:ext cx="2053285" cy="38040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34440" y="2932307"/>
            <a:ext cx="9875520" cy="133142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1292" tIns="55646" rIns="111292" bIns="5564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234440" y="2932307"/>
            <a:ext cx="308610" cy="133142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1292" tIns="55646" rIns="111292" bIns="5564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37755"/>
            <a:ext cx="11109960" cy="95101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17220" y="1268025"/>
            <a:ext cx="5456225" cy="5135499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253467" y="1264855"/>
            <a:ext cx="5456225" cy="5135499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37755"/>
            <a:ext cx="11109960" cy="95101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337370"/>
            <a:ext cx="5454254" cy="713264"/>
          </a:xfrm>
          <a:noFill/>
          <a:ln>
            <a:noFill/>
          </a:ln>
        </p:spPr>
        <p:txBody>
          <a:bodyPr lIns="111292" anchor="b" anchorCtr="0">
            <a:noAutofit/>
          </a:bodyPr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2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75071" y="1347276"/>
            <a:ext cx="5456396" cy="713264"/>
          </a:xfrm>
          <a:noFill/>
          <a:ln>
            <a:noFill/>
          </a:ln>
        </p:spPr>
        <p:txBody>
          <a:bodyPr lIns="111292" anchor="b" anchorCtr="0"/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2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220" y="2219043"/>
            <a:ext cx="5452110" cy="4200331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275070" y="2219043"/>
            <a:ext cx="5452110" cy="4200331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37755"/>
            <a:ext cx="11109960" cy="95101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5363" y="6707828"/>
            <a:ext cx="198492" cy="16242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1292" tIns="55646" rIns="111292" bIns="5564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17220" y="6607597"/>
            <a:ext cx="111099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11292" tIns="55646" rIns="111292" bIns="55646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5363" y="6707828"/>
            <a:ext cx="198492" cy="16242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1292" tIns="55646" rIns="111292" bIns="5564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8210" y="317006"/>
            <a:ext cx="3394710" cy="871767"/>
          </a:xfrm>
        </p:spPr>
        <p:txBody>
          <a:bodyPr anchor="b" anchorCtr="0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538210" y="1268025"/>
            <a:ext cx="3394710" cy="5037426"/>
          </a:xfrm>
        </p:spPr>
        <p:txBody>
          <a:bodyPr/>
          <a:lstStyle>
            <a:lvl1pPr marL="0" indent="0">
              <a:lnSpc>
                <a:spcPts val="2678"/>
              </a:lnSpc>
              <a:spcAft>
                <a:spcPts val="1217"/>
              </a:spcAft>
              <a:buNone/>
              <a:defRPr sz="1900">
                <a:solidFill>
                  <a:schemeClr val="tx2"/>
                </a:solidFill>
              </a:defRPr>
            </a:lvl1pPr>
            <a:lvl2pPr>
              <a:buNone/>
              <a:defRPr sz="15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17220" y="6607597"/>
            <a:ext cx="111099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11292" tIns="55646" rIns="111292" bIns="55646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02162" y="3457348"/>
            <a:ext cx="6276721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11292" tIns="55646" rIns="111292" bIns="55646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5363" y="6707828"/>
            <a:ext cx="198492" cy="16242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1292" tIns="55646" rIns="111292" bIns="5564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11480" y="317006"/>
            <a:ext cx="7715250" cy="5943865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520913"/>
            <a:ext cx="11109960" cy="701707"/>
          </a:xfrm>
          <a:ln>
            <a:solidFill>
              <a:schemeClr val="accent1"/>
            </a:solidFill>
          </a:ln>
        </p:spPr>
        <p:txBody>
          <a:bodyPr lIns="333875" anchor="ctr"/>
          <a:lstStyle>
            <a:lvl1pPr algn="r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7220" y="1981288"/>
            <a:ext cx="11109960" cy="444125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730"/>
              </a:spcBef>
              <a:buNone/>
              <a:defRPr sz="39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1268024"/>
            <a:ext cx="11109960" cy="554761"/>
          </a:xfrm>
        </p:spPr>
        <p:txBody>
          <a:bodyPr anchor="ctr" anchorCtr="0"/>
          <a:lstStyle>
            <a:lvl1pPr marL="0" indent="0" algn="l">
              <a:buFontTx/>
              <a:buNone/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17220" y="6607597"/>
            <a:ext cx="111099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11292" tIns="55646" rIns="111292" bIns="55646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5363" y="6707828"/>
            <a:ext cx="198492" cy="16242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1292" tIns="55646" rIns="111292" bIns="5564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17220" y="520913"/>
            <a:ext cx="246888" cy="713264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1292" tIns="55646" rIns="111292" bIns="5564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17220" y="158503"/>
            <a:ext cx="11109960" cy="1030270"/>
          </a:xfrm>
          <a:prstGeom prst="rect">
            <a:avLst/>
          </a:prstGeom>
        </p:spPr>
        <p:txBody>
          <a:bodyPr vert="horz" lIns="111292" tIns="55646" rIns="111292" bIns="55646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7220" y="1268024"/>
            <a:ext cx="11109960" cy="5106969"/>
          </a:xfrm>
          <a:prstGeom prst="rect">
            <a:avLst/>
          </a:prstGeom>
        </p:spPr>
        <p:txBody>
          <a:bodyPr vert="horz" lIns="111292" tIns="55646" rIns="111292" bIns="55646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41080" y="6610899"/>
            <a:ext cx="3090215" cy="380407"/>
          </a:xfrm>
          <a:prstGeom prst="rect">
            <a:avLst/>
          </a:prstGeom>
        </p:spPr>
        <p:txBody>
          <a:bodyPr vert="horz" lIns="111292" tIns="55646" rIns="111292" bIns="5564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913175" y="6610899"/>
            <a:ext cx="4732020" cy="380407"/>
          </a:xfrm>
          <a:prstGeom prst="rect">
            <a:avLst/>
          </a:prstGeom>
        </p:spPr>
        <p:txBody>
          <a:bodyPr vert="horz" lIns="111292" tIns="55646" rIns="111292" bIns="55646"/>
          <a:lstStyle>
            <a:lvl1pPr algn="r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27075" y="6610899"/>
            <a:ext cx="2674620" cy="380407"/>
          </a:xfrm>
          <a:prstGeom prst="rect">
            <a:avLst/>
          </a:prstGeom>
        </p:spPr>
        <p:txBody>
          <a:bodyPr vert="horz" lIns="111292" tIns="55646" rIns="111292" bIns="5564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17220" y="6607597"/>
            <a:ext cx="111099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11292" tIns="55646" rIns="111292" bIns="55646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17220" y="1188773"/>
            <a:ext cx="111099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11292" tIns="55646" rIns="111292" bIns="55646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5363" y="6707828"/>
            <a:ext cx="198492" cy="16242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1292" tIns="55646" rIns="111292" bIns="55646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9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33875" indent="-333875" algn="l" rtl="0" eaLnBrk="1" latinLnBrk="0" hangingPunct="1">
        <a:spcBef>
          <a:spcPts val="730"/>
        </a:spcBef>
        <a:buClr>
          <a:schemeClr val="accent1"/>
        </a:buClr>
        <a:buSzPct val="76000"/>
        <a:buFont typeface="Wingdings 3"/>
        <a:buChar char="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67750" indent="-333875" algn="l" rtl="0" eaLnBrk="1" latinLnBrk="0" hangingPunct="1">
        <a:spcBef>
          <a:spcPts val="609"/>
        </a:spcBef>
        <a:buClr>
          <a:schemeClr val="accent2"/>
        </a:buClr>
        <a:buSzPct val="76000"/>
        <a:buFont typeface="Wingdings 3"/>
        <a:buChar char="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001625" indent="-278229" algn="l" rtl="0" eaLnBrk="1" latinLnBrk="0" hangingPunct="1">
        <a:spcBef>
          <a:spcPts val="609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35499" indent="-278229" algn="l" rtl="0" eaLnBrk="1" latinLnBrk="0" hangingPunct="1">
        <a:spcBef>
          <a:spcPts val="487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69374" indent="-278229" algn="l" rtl="0" eaLnBrk="1" latinLnBrk="0" hangingPunct="1">
        <a:spcBef>
          <a:spcPts val="365"/>
        </a:spcBef>
        <a:buClr>
          <a:schemeClr val="accent2"/>
        </a:buClr>
        <a:buSzPct val="70000"/>
        <a:buFont typeface="Wingdings"/>
        <a:buChar char="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249" indent="-222583" algn="l" rtl="0" eaLnBrk="1" latinLnBrk="0" hangingPunct="1">
        <a:spcBef>
          <a:spcPts val="365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9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225832" indent="-222583" algn="l" rtl="0" eaLnBrk="1" latinLnBrk="0" hangingPunct="1">
        <a:spcBef>
          <a:spcPts val="365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448416" indent="-222583" algn="l" rtl="0" eaLnBrk="1" latinLnBrk="0" hangingPunct="1">
        <a:spcBef>
          <a:spcPts val="365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670999" indent="-222583" algn="l" rtl="0" eaLnBrk="1" latinLnBrk="0" hangingPunct="1">
        <a:spcBef>
          <a:spcPts val="365"/>
        </a:spcBef>
        <a:buClr>
          <a:srgbClr val="9FB8CD"/>
        </a:buClr>
        <a:buSzPct val="75000"/>
        <a:buFont typeface="Wingdings 3"/>
        <a:buChar char=""/>
        <a:defRPr kumimoji="0" lang="en-US" sz="15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56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129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693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2258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822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3387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952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4516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137319"/>
            <a:ext cx="11887200" cy="6817251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নির্ভেজাল খাদ্য, মানসম্মত শিক্ষ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56519"/>
            <a:ext cx="9327993" cy="525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3000" y="213519"/>
            <a:ext cx="10668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41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37319"/>
            <a:ext cx="11887200" cy="6817251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0" y="442119"/>
            <a:ext cx="51054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শুকিয়ে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11" descr="E:\FFOutput\Pictur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13719"/>
            <a:ext cx="5089340" cy="376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FFOutput\Picture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684" y="1966119"/>
            <a:ext cx="4271012" cy="3505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71600" y="5776119"/>
            <a:ext cx="41148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খেজুর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শুকিয়ে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5547519"/>
            <a:ext cx="28956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জেলি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94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78068"/>
            <a:ext cx="11887200" cy="6817251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00400" y="518319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অনুশীলন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1508919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পদ্মা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499519"/>
            <a:ext cx="1074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শুকিয়ে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3413919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যমুনা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404519"/>
            <a:ext cx="1074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বোতলজাত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টিনজাত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86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137319"/>
            <a:ext cx="11887200" cy="6817251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8" r="24073"/>
          <a:stretch/>
        </p:blipFill>
        <p:spPr>
          <a:xfrm>
            <a:off x="8153400" y="899319"/>
            <a:ext cx="2895600" cy="45002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000" y="5519480"/>
            <a:ext cx="108966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0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মাংস,ফল</a:t>
            </a:r>
            <a:r>
              <a:rPr lang="en-US" sz="40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খাদ্য </a:t>
            </a:r>
            <a:r>
              <a:rPr lang="en-US" sz="40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ঠান্ডায়</a:t>
            </a:r>
            <a:r>
              <a:rPr lang="en-US" sz="40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40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রেফ্রিজারেট</a:t>
            </a:r>
            <a:r>
              <a:rPr lang="en-US" sz="40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/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213519"/>
            <a:ext cx="60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রেফ্রিজারেটরে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খাদ্য সংরক্ষণ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051719"/>
            <a:ext cx="5485687" cy="449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5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78068"/>
            <a:ext cx="11887200" cy="6817251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E:\FFOutput\Picture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61319"/>
            <a:ext cx="4698418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FFOutput\Picture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61319"/>
            <a:ext cx="451483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0" y="442119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লবন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বরফ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699919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লবন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5699919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বরফ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62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178068"/>
            <a:ext cx="11887200" cy="6817251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65919"/>
            <a:ext cx="1415571" cy="1066800"/>
          </a:xfrm>
          <a:prstGeom prst="rect">
            <a:avLst/>
          </a:prstGeom>
        </p:spPr>
      </p:pic>
      <p:pic>
        <p:nvPicPr>
          <p:cNvPr id="3" name="Picture 2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0" y="442119"/>
            <a:ext cx="1270797" cy="106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442119"/>
            <a:ext cx="6705600" cy="1066800"/>
          </a:xfrm>
          <a:prstGeom prst="rect">
            <a:avLst/>
          </a:prstGeom>
          <a:noFill/>
        </p:spPr>
        <p:txBody>
          <a:bodyPr wrap="square" rtlCol="0">
            <a:prstTxWarp prst="textCurveUp">
              <a:avLst>
                <a:gd name="adj" fmla="val 12642"/>
              </a:avLst>
            </a:prstTxWarp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পাঠ্যবইয়ের সাথে সমন্নয় সাধন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966119"/>
            <a:ext cx="1021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তোমাদের প্রাথমিক বিজ্ঞান বইয়ের ৫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পৃষ্টা খোলে নিরবে পড়। 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ATAUR RAHMAN\Desktop\nirob p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880519"/>
            <a:ext cx="3962400" cy="3886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45262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78068"/>
            <a:ext cx="11887200" cy="6817251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32564" y="623454"/>
            <a:ext cx="33528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dirty="0" smtClean="0">
                <a:ln w="11430"/>
                <a:latin typeface="NikoshBAN" pitchFamily="2" charset="0"/>
                <a:cs typeface="NikoshBAN" pitchFamily="2" charset="0"/>
              </a:rPr>
              <a:t>ম</a:t>
            </a:r>
            <a:r>
              <a:rPr lang="en-US" sz="8000" dirty="0" smtClean="0">
                <a:ln w="11430"/>
                <a:latin typeface="NikoshBAN" pitchFamily="2" charset="0"/>
                <a:cs typeface="NikoshBAN" pitchFamily="2" charset="0"/>
              </a:rPr>
              <a:t>ূ</a:t>
            </a:r>
            <a:r>
              <a:rPr lang="bn-BD" sz="8000" dirty="0" smtClean="0">
                <a:ln w="11430"/>
                <a:latin typeface="NikoshBAN" pitchFamily="2" charset="0"/>
                <a:cs typeface="NikoshBAN" pitchFamily="2" charset="0"/>
              </a:rPr>
              <a:t>ল্যায়ন  </a:t>
            </a:r>
            <a:endParaRPr lang="en-US" sz="80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2270919"/>
            <a:ext cx="65444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0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r>
              <a:rPr lang="en-US" sz="400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40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3442172"/>
            <a:ext cx="9525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en-US" sz="400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খাদ্য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রেফ্রিজারেটরে</a:t>
            </a:r>
            <a:r>
              <a:rPr lang="en-US" sz="40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সংরক্ষণ করা যায় তার তালিকা তৈরি কর  </a:t>
            </a:r>
            <a:r>
              <a:rPr lang="en-US" sz="40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56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78068"/>
            <a:ext cx="11887200" cy="6817251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16232" y="3856471"/>
            <a:ext cx="1044236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800" dirty="0" err="1" smtClean="0">
                <a:ln w="11430"/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8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1430"/>
                <a:latin typeface="NikoshBAN" pitchFamily="2" charset="0"/>
                <a:cs typeface="NikoshBAN" pitchFamily="2" charset="0"/>
              </a:rPr>
              <a:t>বাসায়</a:t>
            </a:r>
            <a:r>
              <a:rPr lang="en-US" sz="4800" dirty="0" smtClean="0">
                <a:ln w="11430"/>
                <a:latin typeface="NikoshBAN" pitchFamily="2" charset="0"/>
                <a:cs typeface="NikoshBAN" pitchFamily="2" charset="0"/>
              </a:rPr>
              <a:t> কী </a:t>
            </a:r>
            <a:r>
              <a:rPr lang="en-US" sz="4800" dirty="0" err="1" smtClean="0">
                <a:ln w="1143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1430"/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en-US" sz="4800" dirty="0" smtClean="0">
                <a:ln w="11430"/>
                <a:latin typeface="NikoshBAN" pitchFamily="2" charset="0"/>
                <a:cs typeface="NikoshBAN" pitchFamily="2" charset="0"/>
              </a:rPr>
              <a:t> সংরক্ষণ করা হয় তার একটি তালিকা তৈরি কর।</a:t>
            </a:r>
            <a:endParaRPr lang="en-US" sz="48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65919"/>
            <a:ext cx="3611879" cy="3429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71800" y="594519"/>
            <a:ext cx="4648200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6000" dirty="0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bn-BD" sz="6000" dirty="0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600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6000" dirty="0">
              <a:ln w="11430"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70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87054"/>
            <a:ext cx="11887200" cy="6817251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 descr="vegetables-clipartcute-cartoon-vegetable-collection---clipart-vgazkaz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880519"/>
            <a:ext cx="5452444" cy="37748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3400" y="823119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344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137319"/>
            <a:ext cx="11887200" cy="6817251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467600" y="1432719"/>
            <a:ext cx="4220306" cy="948489"/>
          </a:xfrm>
          <a:prstGeom prst="rect">
            <a:avLst/>
          </a:prstGeom>
          <a:noFill/>
        </p:spPr>
        <p:txBody>
          <a:bodyPr wrap="square" lIns="116356" tIns="58178" rIns="116356" bIns="58178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পরিচিতি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67600" y="2728119"/>
            <a:ext cx="4419600" cy="3072147"/>
          </a:xfrm>
          <a:prstGeom prst="rect">
            <a:avLst/>
          </a:prstGeom>
          <a:noFill/>
        </p:spPr>
        <p:txBody>
          <a:bodyPr wrap="square" lIns="116356" tIns="58178" rIns="116356" bIns="58178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শ্রেণি-তৃতীয়</a:t>
            </a:r>
          </a:p>
          <a:p>
            <a:pPr algn="ctr"/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বিষয়-প্রাথমিক বিজ্ঞান</a:t>
            </a:r>
          </a:p>
          <a:p>
            <a:pPr algn="ctr"/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অধ্যায়: ৭ (খাদ্য)</a:t>
            </a:r>
          </a:p>
          <a:p>
            <a:pPr algn="ctr"/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 খাদ্য সংরক্ষণ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1280319"/>
            <a:ext cx="3733800" cy="948489"/>
          </a:xfrm>
          <a:prstGeom prst="rect">
            <a:avLst/>
          </a:prstGeom>
          <a:noFill/>
        </p:spPr>
        <p:txBody>
          <a:bodyPr wrap="square" lIns="116356" tIns="58178" rIns="116356" bIns="58178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b="1" dirty="0" err="1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539652"/>
            <a:ext cx="6722718" cy="3195258"/>
          </a:xfrm>
          <a:prstGeom prst="rect">
            <a:avLst/>
          </a:prstGeom>
        </p:spPr>
        <p:txBody>
          <a:bodyPr wrap="square" lIns="116356" tIns="58178" rIns="116356" bIns="5817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মোঃ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ইয়াদ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আলী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defRPr/>
            </a:pPr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সহকারী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defRPr/>
            </a:pPr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শিবালয়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কেন্দ্রীয়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আদর্শ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সরকারী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প্রাথমিক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endParaRPr lang="en-US" sz="4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defRPr/>
            </a:pPr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শিবালয়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মানিকগঞ্জ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4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75519"/>
            <a:ext cx="1143000" cy="52731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0" y="126731"/>
            <a:ext cx="2971800" cy="1040822"/>
          </a:xfrm>
          <a:prstGeom prst="rect">
            <a:avLst/>
          </a:prstGeom>
        </p:spPr>
        <p:txBody>
          <a:bodyPr wrap="square" lIns="116356" tIns="58178" rIns="116356" bIns="58178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6000" b="1" dirty="0" smtClean="0">
                <a:ln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b="1" dirty="0" err="1" smtClean="0">
                <a:ln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n/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09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7319"/>
            <a:ext cx="11887200" cy="6817251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80254" y="655802"/>
            <a:ext cx="356353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b="1" kern="0" dirty="0">
              <a:ln/>
              <a:solidFill>
                <a:schemeClr val="tx1">
                  <a:lumMod val="95000"/>
                  <a:lumOff val="5000"/>
                </a:schemeClr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365919"/>
            <a:ext cx="2509360" cy="173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43000" y="3109119"/>
            <a:ext cx="10439399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৮.৩.৩   কীভাবে খাদ্য সংরক্ষণ করা যায় তা</a:t>
            </a:r>
          </a:p>
          <a:p>
            <a:r>
              <a:rPr lang="en-US" sz="5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54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5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 ।</a:t>
            </a:r>
            <a:endParaRPr lang="en-US" sz="5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9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137319"/>
            <a:ext cx="11887200" cy="6817251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5" descr="E:\FFOutput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491" y="1336530"/>
            <a:ext cx="2968909" cy="214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:\FFOutput\Pictur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356519"/>
            <a:ext cx="2744023" cy="217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E:\FFOutput\Picture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56" y="4337591"/>
            <a:ext cx="3064444" cy="197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E:\FFOutput\Picture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08919"/>
            <a:ext cx="2958687" cy="196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E:\FFOutput\Picture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338415"/>
            <a:ext cx="2820223" cy="196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:\FFOutput\Picture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52119"/>
            <a:ext cx="292771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572433"/>
            <a:ext cx="108966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নিবিড়ভাবে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এগুলোকে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66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137319"/>
            <a:ext cx="11887200" cy="6817251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3566319"/>
            <a:ext cx="4800600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737519"/>
            <a:ext cx="9144000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শিখবো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13519"/>
            <a:ext cx="2509360" cy="173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954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353315"/>
            <a:ext cx="11887200" cy="6817251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4" descr="E:\FFOutput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70919"/>
            <a:ext cx="4405745" cy="311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E:\FFOutput\Picture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127919"/>
            <a:ext cx="3886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09800" y="670719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5928519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শুকিয়ে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10600" y="5852319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বোতলজাত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0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7319"/>
            <a:ext cx="11887200" cy="6817251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12" descr="E:\FFOutput\Pictur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21" y="2101856"/>
            <a:ext cx="4386728" cy="32978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media.giphy.com/media/kbQVC5PYBQ8Pm/giph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194719"/>
            <a:ext cx="3072246" cy="352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0" y="518319"/>
            <a:ext cx="51054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শুকিয়ে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5699919"/>
            <a:ext cx="42672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রোদে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শুকিয়ে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3400" y="5776119"/>
            <a:ext cx="35814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চুলার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আগুনে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51719"/>
            <a:ext cx="1560092" cy="1383507"/>
          </a:xfrm>
          <a:prstGeom prst="rect">
            <a:avLst/>
          </a:prstGeom>
        </p:spPr>
      </p:pic>
      <p:pic>
        <p:nvPicPr>
          <p:cNvPr id="9" name="Picture 13" descr="E:\FFOutput\Picture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65919"/>
            <a:ext cx="3217429" cy="29419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59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37319"/>
            <a:ext cx="11887200" cy="6817251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8" descr="http://cdn1.pri.org/sites/default/files/styles/gallery_image/public/migration/PriMigrationsDamanticWordpressAttachmentsImagesMigration/www.theworld.org/wp-content/uploads/Alewife_Alosa-pseudoharengus_USFWS_DuaneRaver_Transparent_web.gif?itok=MbMI5EJ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08919"/>
            <a:ext cx="5257800" cy="407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://10.175.165.11/SP162.248.51.245/SDwww.boschkitchencenters.com/Spwp-content%2fuploads%2f2014%2f03%2fgra/Rqae5eb53b-c103-49e4-a363-9cb05f81161d/IDCE5B54F271B05CA/RV200000/AVSkyController_3.1.2.50020/Br200/CL2-global/EI2368752886/Ht240/IP10.33.111.158%3a54642/IQ25/MO15/MT0/NIGPMOCCA-GAZDIST1-SKFCTL4/OC0/OS0/Otpng/PB200/PNMedCongestion_3G4GWiFi_Desktop/SI0700060072d550000000000000000000000000000a216f9e000000000000000000000000a2f833f5bfd4914f35f2d600/SUhttp%3a%2f%2fwww.boschkitchencenters.com%2fwp-content%2fuploads%2f2014%2f03%2fgrains.png/Sd736B7966697265/TI2368752886/Tr1/Wh400/EV90b67cc3e3909367a5fa624bb0944561/fi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56519"/>
            <a:ext cx="5181600" cy="452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5852319"/>
            <a:ext cx="42672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শস্য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শুকিয়ে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5547519"/>
            <a:ext cx="42672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শুকিয়ে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442119"/>
            <a:ext cx="51054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শুকিয়ে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87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7319"/>
            <a:ext cx="11887200" cy="6817251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4" descr="http://vignette2.wikia.nocookie.net/elderscrolls/images/3/34/Horse_meat.png/revision/latest?cb=201209072020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766" y="2042319"/>
            <a:ext cx="469956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FFOutput\Picture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70919"/>
            <a:ext cx="4189044" cy="2819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0" y="442119"/>
            <a:ext cx="51054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শুকিয়ে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166519"/>
            <a:ext cx="40386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শুকিয়ে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600" y="5318919"/>
            <a:ext cx="25146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আচার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02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111</TotalTime>
  <Words>214</Words>
  <Application>Microsoft Office PowerPoint</Application>
  <PresentationFormat>Custom</PresentationFormat>
  <Paragraphs>340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Origin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intel</dc:creator>
  <cp:lastModifiedBy>intel</cp:lastModifiedBy>
  <cp:revision>52</cp:revision>
  <dcterms:created xsi:type="dcterms:W3CDTF">2006-08-16T00:00:00Z</dcterms:created>
  <dcterms:modified xsi:type="dcterms:W3CDTF">2020-07-11T13:25:51Z</dcterms:modified>
</cp:coreProperties>
</file>