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9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04800" y="457200"/>
            <a:ext cx="8610600" cy="1676400"/>
          </a:xfrm>
          <a:prstGeom prst="flowChartDecision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elly 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8686799" cy="4343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941221850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763000" cy="50292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Flowchart: Terminator 2"/>
          <p:cNvSpPr/>
          <p:nvPr/>
        </p:nvSpPr>
        <p:spPr>
          <a:xfrm>
            <a:off x="228600" y="5562600"/>
            <a:ext cx="8763000" cy="990600"/>
          </a:xfrm>
          <a:prstGeom prst="flowChartTerminator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2709A7"/>
                </a:solidFill>
                <a:latin typeface="NikoshBAN" pitchFamily="2" charset="0"/>
                <a:cs typeface="NikoshBAN" pitchFamily="2" charset="0"/>
              </a:rPr>
              <a:t>সবার উপকার করার চেষ্টা করব।</a:t>
            </a:r>
            <a:endParaRPr lang="en-US" sz="4800" b="1" dirty="0">
              <a:solidFill>
                <a:srgbClr val="2709A7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94121938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686800" cy="51054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Flowchart: Terminator 2"/>
          <p:cNvSpPr/>
          <p:nvPr/>
        </p:nvSpPr>
        <p:spPr>
          <a:xfrm>
            <a:off x="228600" y="5791200"/>
            <a:ext cx="8686800" cy="914400"/>
          </a:xfrm>
          <a:prstGeom prst="flowChartTerminator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সমাজের বিভিন্ন নিয়মকানুন মেনে চলব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839200" cy="5257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Flowchart: Terminator 2"/>
          <p:cNvSpPr/>
          <p:nvPr/>
        </p:nvSpPr>
        <p:spPr>
          <a:xfrm>
            <a:off x="228600" y="5715000"/>
            <a:ext cx="8686800" cy="990600"/>
          </a:xfrm>
          <a:prstGeom prst="flowChartTerminator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সুবিধাবঞ্চিতদের সহযোগিতা করব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4114800" cy="50292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4" name="Picture 3" descr="15941223077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81000"/>
            <a:ext cx="4429125" cy="50292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5" name="Flowchart: Terminator 4"/>
          <p:cNvSpPr/>
          <p:nvPr/>
        </p:nvSpPr>
        <p:spPr>
          <a:xfrm>
            <a:off x="228600" y="5638800"/>
            <a:ext cx="8763000" cy="990600"/>
          </a:xfrm>
          <a:prstGeom prst="flowChartTerminator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বয়স্কদের শ্রদ্ধা করব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পার্ক-যখন-গোচারণ-ভূমি-1811251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4419600" cy="51816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3" name="Picture 2" descr="15941225084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"/>
            <a:ext cx="4191000" cy="51816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Flowchart: Terminator 3"/>
          <p:cNvSpPr/>
          <p:nvPr/>
        </p:nvSpPr>
        <p:spPr>
          <a:xfrm>
            <a:off x="0" y="5715000"/>
            <a:ext cx="8915400" cy="990600"/>
          </a:xfrm>
          <a:prstGeom prst="flowChartTerminator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সমাজের সম্পদ যেমন পার্ক,খেলার মাঠ ইত্যাদি সংরক্ষন করব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94122773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4343400" cy="54102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3" name="Picture 2" descr="15941227537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1000"/>
            <a:ext cx="4419600" cy="54102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Flowchart: Terminator 3"/>
          <p:cNvSpPr/>
          <p:nvPr/>
        </p:nvSpPr>
        <p:spPr>
          <a:xfrm>
            <a:off x="228600" y="5943600"/>
            <a:ext cx="8763000" cy="762000"/>
          </a:xfrm>
          <a:prstGeom prst="flowChartTerminator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রাস্তায় নিরাপদ থাকব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2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4343400" cy="51054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3" name="Picture 2" descr="15941230348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57200"/>
            <a:ext cx="4267200" cy="51054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Flowchart: Terminator 3"/>
          <p:cNvSpPr/>
          <p:nvPr/>
        </p:nvSpPr>
        <p:spPr>
          <a:xfrm>
            <a:off x="228600" y="5791200"/>
            <a:ext cx="8686800" cy="914400"/>
          </a:xfrm>
          <a:prstGeom prst="flowChartTerminator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অপরিচিত মানুষের কাছ থেকে সাবধান থাকব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610600" cy="990600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পাঠ্যবইয়ের ৭০ পৃষ্ঠা খোল এবং নিরবে পড়।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40" r="15929"/>
          <a:stretch>
            <a:fillRect/>
          </a:stretch>
        </p:blipFill>
        <p:spPr bwMode="auto">
          <a:xfrm>
            <a:off x="381000" y="1447800"/>
            <a:ext cx="8305800" cy="52578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81000"/>
            <a:ext cx="50674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পদ্মা,মেঘনা,যমুনা</a:t>
            </a:r>
            <a:endParaRPr lang="en-US" sz="7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514600"/>
            <a:ext cx="8610600" cy="403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 দলে ভাগ হয়ে সমাজের প্রতি আমাদের দায়িত্ব ও কর্তব্যগুলো লিখ।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533400"/>
            <a:ext cx="8839200" cy="601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অপরিচিতদের কাছ থেকে আমরা কি করব?</a:t>
            </a:r>
          </a:p>
          <a:p>
            <a:pPr algn="ctr">
              <a:buFont typeface="Wingdings" pitchFamily="2" charset="2"/>
              <a:buChar char="q"/>
            </a:pP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রাস্তায় কিভাবে থাকব?</a:t>
            </a:r>
          </a:p>
          <a:p>
            <a:pPr algn="ctr">
              <a:buFont typeface="Wingdings" pitchFamily="2" charset="2"/>
              <a:buChar char="q"/>
            </a:pP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পার্ক খেলার মাঠ কি করব?</a:t>
            </a:r>
          </a:p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ছোটদের কি করব?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752600"/>
            <a:ext cx="21419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দূরে থাকব</a:t>
            </a:r>
            <a:endParaRPr lang="en-US" sz="48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048000"/>
            <a:ext cx="28440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 থাকব</a:t>
            </a:r>
            <a:endParaRPr lang="en-US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343400"/>
            <a:ext cx="27767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সংরক্ষণ করব</a:t>
            </a:r>
            <a:endParaRPr lang="en-US" sz="48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715000"/>
            <a:ext cx="59105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ভালোবাসব ও দেখাশোনা করব</a:t>
            </a:r>
            <a:endParaRPr lang="en-US" sz="48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28600" y="228600"/>
            <a:ext cx="8686800" cy="1676400"/>
          </a:xfrm>
          <a:prstGeom prst="flowChartDecision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0" y="533400"/>
            <a:ext cx="39741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33800" y="2971800"/>
            <a:ext cx="5257800" cy="3733800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নাজমুল হাসান</a:t>
            </a:r>
          </a:p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সহঃ শিক্ষক</a:t>
            </a:r>
          </a:p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রাজনগর সরকারি প্রাথঃ বিদ্যালয়</a:t>
            </a:r>
          </a:p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নালিতাবাড়ী,শেরপুর।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brah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3581400" cy="3733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work 5. .jpg"/>
          <p:cNvPicPr>
            <a:picLocks noChangeAspect="1"/>
          </p:cNvPicPr>
          <p:nvPr/>
        </p:nvPicPr>
        <p:blipFill>
          <a:blip r:embed="rId2"/>
          <a:srcRect l="23047"/>
          <a:stretch>
            <a:fillRect/>
          </a:stretch>
        </p:blipFill>
        <p:spPr>
          <a:xfrm>
            <a:off x="228600" y="381000"/>
            <a:ext cx="8686800" cy="3452813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28600" y="4114800"/>
            <a:ext cx="8686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6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সমাজের প্রতি আমাদের ৫টি</a:t>
            </a:r>
          </a:p>
          <a:p>
            <a:pPr algn="ctr"/>
            <a:r>
              <a:rPr lang="bn-IN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কর্তব্য লিখে নিয়ে আসবে।</a:t>
            </a:r>
            <a:endParaRPr lang="en-US" sz="66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228600"/>
            <a:ext cx="8686800" cy="1752600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অনেক ধন্যবাদ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686800" cy="4495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52400" y="152400"/>
            <a:ext cx="8763000" cy="1752600"/>
          </a:xfrm>
          <a:prstGeom prst="flowChartDecision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2971800"/>
            <a:ext cx="8686800" cy="3581400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৫ম</a:t>
            </a:r>
          </a:p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শিরোনামঃ আমাদের দায়িত্ব ও কর্তব্য।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 সমাজের প্রতি আমাদের দায়িত্ব ও কর্তব্য।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28600" y="228600"/>
            <a:ext cx="8686800" cy="2438400"/>
          </a:xfrm>
          <a:prstGeom prst="flowChartDecision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4038600"/>
            <a:ext cx="8763000" cy="2590800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৪.১.১। সমাজের প্রতি দায়িত্ব ও কর্তব্যগুলো চিহ্নিত করতে পারবে।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85800"/>
            <a:ext cx="6891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28600" y="0"/>
            <a:ext cx="8686800" cy="2057400"/>
          </a:xfrm>
          <a:prstGeom prst="flowChartDecision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cision 2"/>
          <p:cNvSpPr/>
          <p:nvPr/>
        </p:nvSpPr>
        <p:spPr>
          <a:xfrm>
            <a:off x="228600" y="2133600"/>
            <a:ext cx="8610600" cy="2209800"/>
          </a:xfrm>
          <a:prstGeom prst="flowChartDecision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2709A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81000"/>
            <a:ext cx="37914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000" b="1" spc="50" dirty="0" smtClean="0">
                <a:ln w="11430"/>
                <a:solidFill>
                  <a:srgbClr val="2709A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8000" b="1" cap="none" spc="50" dirty="0">
              <a:ln w="11430"/>
              <a:solidFill>
                <a:srgbClr val="2709A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667000"/>
            <a:ext cx="57919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cap="all" dirty="0" smtClean="0">
                <a:ln w="0"/>
                <a:solidFill>
                  <a:srgbClr val="2709A7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6000" b="1" cap="all" spc="0" dirty="0">
              <a:ln w="0"/>
              <a:solidFill>
                <a:srgbClr val="2709A7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228600" y="4495800"/>
            <a:ext cx="8686800" cy="2133600"/>
          </a:xfrm>
          <a:prstGeom prst="flowChartDecision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5257800"/>
            <a:ext cx="6548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solidFill>
                  <a:srgbClr val="2709A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প্রতি আমাদের দায়িত্ব ও কর্তব্য</a:t>
            </a:r>
            <a:endParaRPr lang="en-US" sz="4000" b="1" cap="none" spc="50" dirty="0">
              <a:ln w="11430"/>
              <a:solidFill>
                <a:srgbClr val="2709A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534400" cy="373380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সমাজকে সুন্দর ও সুশৃঙ্খল রাখতে আমাদের কিছু দায়িত্ব ও কর্তব্য রয়েছে যেমনঃ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4343400" cy="4114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3" name="Picture 2" descr="1594121339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1000"/>
            <a:ext cx="4371975" cy="4114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Left-Right Arrow 3"/>
          <p:cNvSpPr/>
          <p:nvPr/>
        </p:nvSpPr>
        <p:spPr>
          <a:xfrm>
            <a:off x="228600" y="4800600"/>
            <a:ext cx="8763000" cy="1752600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ছোটদের ভালোবাসব ও দেখাশোনা করব।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4343400" cy="51054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3" name="Picture 2" descr="images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1000"/>
            <a:ext cx="4343400" cy="51054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Flowchart: Terminator 3"/>
          <p:cNvSpPr/>
          <p:nvPr/>
        </p:nvSpPr>
        <p:spPr>
          <a:xfrm>
            <a:off x="228600" y="5715000"/>
            <a:ext cx="8686800" cy="990600"/>
          </a:xfrm>
          <a:prstGeom prst="flowChartTerminator">
            <a:avLst/>
          </a:prstGeom>
          <a:ln w="76200"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5638800"/>
            <a:ext cx="5189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কারও ক্ষতি করব না।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</TotalTime>
  <Words>188</Words>
  <Application>Microsoft Office PowerPoint</Application>
  <PresentationFormat>On-screen Show (4:3)</PresentationFormat>
  <Paragraphs>44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Trek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rt</dc:creator>
  <cp:lastModifiedBy>rt</cp:lastModifiedBy>
  <cp:revision>65</cp:revision>
  <dcterms:created xsi:type="dcterms:W3CDTF">2006-08-16T00:00:00Z</dcterms:created>
  <dcterms:modified xsi:type="dcterms:W3CDTF">2020-07-11T15:09:50Z</dcterms:modified>
</cp:coreProperties>
</file>