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NikoshBAN" panose="02000000000000000000" pitchFamily="2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g3/mpsdiUewlqhndomWzA==" hashData="rI0iIdS5SYo/YQuurfxjDAC1yGeuj1nDOsxb5V4lQ4YjDG5wincbQD8hS03M9gJ2YEqQMdD/bx3KhBKMdF/jW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919" autoAdjust="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D74EE-AB2A-4D89-A8DD-576A44D7C7A5}" type="doc">
      <dgm:prSet loTypeId="urn:microsoft.com/office/officeart/2005/8/layout/radial5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02F1CC6-029C-45A1-AEBC-06EB190B829F}">
      <dgm:prSet phldrT="[Text]" custT="1"/>
      <dgm:spPr/>
      <dgm:t>
        <a:bodyPr/>
        <a:lstStyle/>
        <a:p>
          <a:r>
            <a:rPr lang="bn-IN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ম্রো</a:t>
          </a:r>
          <a:r>
            <a: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0FA247-B3B3-4151-AE75-A6731EBC6CCA}" type="parTrans" cxnId="{4BB3AFA3-5E1B-4652-A6FC-9B36C97BF313}">
      <dgm:prSet/>
      <dgm:spPr/>
      <dgm:t>
        <a:bodyPr/>
        <a:lstStyle/>
        <a:p>
          <a:endParaRPr lang="en-US"/>
        </a:p>
      </dgm:t>
    </dgm:pt>
    <dgm:pt modelId="{BA77B877-87AD-40C3-8257-9D72FD06A55F}" type="sibTrans" cxnId="{4BB3AFA3-5E1B-4652-A6FC-9B36C97BF313}">
      <dgm:prSet/>
      <dgm:spPr/>
      <dgm:t>
        <a:bodyPr/>
        <a:lstStyle/>
        <a:p>
          <a:endParaRPr lang="en-US"/>
        </a:p>
      </dgm:t>
    </dgm:pt>
    <dgm:pt modelId="{09A433E6-81B2-4DC6-83CF-937AA0E74302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ম্রোদের নিজস্ব ভাষা আছে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183A6F-52D5-467E-9257-648EA0ADD651}" type="parTrans" cxnId="{32B3F210-10E1-4137-9705-77543ADE09A8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268CC6B-124C-4DD3-890C-D19A5B65742A}" type="sibTrans" cxnId="{32B3F210-10E1-4137-9705-77543ADE09A8}">
      <dgm:prSet/>
      <dgm:spPr/>
      <dgm:t>
        <a:bodyPr/>
        <a:lstStyle/>
        <a:p>
          <a:endParaRPr lang="en-US"/>
        </a:p>
      </dgm:t>
    </dgm:pt>
    <dgm:pt modelId="{C24F235F-1A23-4497-9CA0-F7478C530471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ভাত, মাংস, শুঁটকিমাছ, নাপ্পি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FDCDD-EAEF-446C-B563-52CCAC22B3E6}" type="parTrans" cxnId="{C68B29D5-E90F-47A4-BEBC-1E9A211DDA0D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48E89494-AC67-4320-97BE-01E8F2EDD1C3}" type="sibTrans" cxnId="{C68B29D5-E90F-47A4-BEBC-1E9A211DDA0D}">
      <dgm:prSet/>
      <dgm:spPr/>
      <dgm:t>
        <a:bodyPr/>
        <a:lstStyle/>
        <a:p>
          <a:endParaRPr lang="en-US"/>
        </a:p>
      </dgm:t>
    </dgm:pt>
    <dgm:pt modelId="{75466762-0D00-4480-8917-BC0124DD38ED}">
      <dgm:prSet phldrT="[Text]" custT="1"/>
      <dgm:spPr/>
      <dgm:t>
        <a:bodyPr/>
        <a:lstStyle/>
        <a:p>
          <a:r>
            <a:rPr lang="bn-IN" sz="1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নারীদের ওয়াংলাই ও পুরুষদের খাটো পোশাক 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D984DF-7D76-4145-A530-773F69D188A3}" type="parTrans" cxnId="{6B2BFF27-3111-43D4-A06B-859C62C82D06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72987F2A-7DF7-412A-BFBF-D747354F472B}" type="sibTrans" cxnId="{6B2BFF27-3111-43D4-A06B-859C62C82D06}">
      <dgm:prSet/>
      <dgm:spPr/>
      <dgm:t>
        <a:bodyPr/>
        <a:lstStyle/>
        <a:p>
          <a:endParaRPr lang="en-US"/>
        </a:p>
      </dgm:t>
    </dgm:pt>
    <dgm:pt modelId="{8ACFCEFC-C7A8-432B-A276-B3B975F5364E}">
      <dgm:prSet phldrT="[Text]" custT="1"/>
      <dgm:spPr/>
      <dgm:t>
        <a:bodyPr/>
        <a:lstStyle/>
        <a:p>
          <a:r>
            <a:rPr lang="bn-IN" sz="2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শিশুদের ৩ বছরে কান ছিদ্র করা হয়। </a:t>
          </a:r>
          <a:endParaRPr lang="en-US" sz="20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A11C7E-002D-4BB8-B2CA-6028D2D5F635}" type="parTrans" cxnId="{763EC78F-D772-44DA-8E60-1D141CEDAB7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09DA764-483F-412B-8A79-C29EAD31F159}" type="sibTrans" cxnId="{763EC78F-D772-44DA-8E60-1D141CEDAB75}">
      <dgm:prSet/>
      <dgm:spPr/>
      <dgm:t>
        <a:bodyPr/>
        <a:lstStyle/>
        <a:p>
          <a:endParaRPr lang="en-US"/>
        </a:p>
      </dgm:t>
    </dgm:pt>
    <dgm:pt modelId="{B8FAEC52-9512-4CC0-B1B4-33AEDB50BB44}">
      <dgm:prSet custT="1"/>
      <dgm:spPr/>
      <dgm:t>
        <a:bodyPr/>
        <a:lstStyle/>
        <a:p>
          <a:r>
            <a:rPr lang="bn-IN" sz="1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 ধর্ম তোরাই। ক্রামা নামেও ধর্ম আছে। </a:t>
          </a:r>
          <a:endParaRPr lang="en-US" sz="1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DDFC65-5CF2-435D-B2C5-B8CF2890EC15}" type="parTrans" cxnId="{2ACBAA15-AAF5-4060-A2DD-62C92B8B705A}">
      <dgm:prSet/>
      <dgm:spPr/>
      <dgm:t>
        <a:bodyPr/>
        <a:lstStyle/>
        <a:p>
          <a:endParaRPr lang="en-US"/>
        </a:p>
      </dgm:t>
    </dgm:pt>
    <dgm:pt modelId="{456EEA10-CBC5-41D2-95C7-F86E0E7876EF}" type="sibTrans" cxnId="{2ACBAA15-AAF5-4060-A2DD-62C92B8B705A}">
      <dgm:prSet/>
      <dgm:spPr/>
      <dgm:t>
        <a:bodyPr/>
        <a:lstStyle/>
        <a:p>
          <a:endParaRPr lang="en-US"/>
        </a:p>
      </dgm:t>
    </dgm:pt>
    <dgm:pt modelId="{E14E90B0-93CC-42A0-9B14-7781326AC197}">
      <dgm:prSet custT="1"/>
      <dgm:spPr/>
      <dgm:t>
        <a:bodyPr/>
        <a:lstStyle/>
        <a:p>
          <a:r>
            <a: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পিতৃতান্ত্রিক সমাজ </a:t>
          </a:r>
          <a:endParaRPr lang="en-US" sz="2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DCA63-4D54-4A26-8ACA-74F16B196202}" type="parTrans" cxnId="{E6C2A31D-C268-4D7D-8F5C-84049C8C82B3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E165511-DEB5-43CA-AC88-3821221DE501}" type="sibTrans" cxnId="{E6C2A31D-C268-4D7D-8F5C-84049C8C82B3}">
      <dgm:prSet/>
      <dgm:spPr/>
      <dgm:t>
        <a:bodyPr/>
        <a:lstStyle/>
        <a:p>
          <a:endParaRPr lang="en-US"/>
        </a:p>
      </dgm:t>
    </dgm:pt>
    <dgm:pt modelId="{C09E68D5-8DAF-4114-9142-E9D224913019}">
      <dgm:prSet custT="1"/>
      <dgm:spPr>
        <a:solidFill>
          <a:srgbClr val="002060"/>
        </a:solidFill>
      </dgm:spPr>
      <dgm:t>
        <a:bodyPr/>
        <a:lstStyle/>
        <a:p>
          <a:r>
            <a:rPr lang="bn-IN" sz="2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বাড়ির নাম কিম </a:t>
          </a:r>
          <a:endParaRPr lang="en-US" sz="20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A82245-AE6E-487B-8288-F7E5B091035F}" type="parTrans" cxnId="{90EED936-DC67-4245-89BC-EB398AE857BD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2BF0630-ADFD-4D58-8F39-EC5B7169B68D}" type="sibTrans" cxnId="{90EED936-DC67-4245-89BC-EB398AE857BD}">
      <dgm:prSet/>
      <dgm:spPr/>
      <dgm:t>
        <a:bodyPr/>
        <a:lstStyle/>
        <a:p>
          <a:endParaRPr lang="en-US"/>
        </a:p>
      </dgm:t>
    </dgm:pt>
    <dgm:pt modelId="{6B62AFF1-219C-4C14-B4A4-9E9A740CFE7E}" type="pres">
      <dgm:prSet presAssocID="{B8DD74EE-AB2A-4D89-A8DD-576A44D7C7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28BA81-FE27-4F30-A729-A1F551DCF197}" type="pres">
      <dgm:prSet presAssocID="{302F1CC6-029C-45A1-AEBC-06EB190B829F}" presName="centerShape" presStyleLbl="node0" presStyleIdx="0" presStyleCnt="1"/>
      <dgm:spPr/>
      <dgm:t>
        <a:bodyPr/>
        <a:lstStyle/>
        <a:p>
          <a:endParaRPr lang="en-US"/>
        </a:p>
      </dgm:t>
    </dgm:pt>
    <dgm:pt modelId="{875FAA99-E20E-4A46-80B7-AA800DF3C6BF}" type="pres">
      <dgm:prSet presAssocID="{94183A6F-52D5-467E-9257-648EA0ADD651}" presName="parTrans" presStyleLbl="sibTrans2D1" presStyleIdx="0" presStyleCnt="7"/>
      <dgm:spPr/>
      <dgm:t>
        <a:bodyPr/>
        <a:lstStyle/>
        <a:p>
          <a:endParaRPr lang="en-US"/>
        </a:p>
      </dgm:t>
    </dgm:pt>
    <dgm:pt modelId="{233DE778-3279-457D-A0E2-2A763F1D1F7B}" type="pres">
      <dgm:prSet presAssocID="{94183A6F-52D5-467E-9257-648EA0ADD651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359BEBAB-35C9-4653-BE5F-AB73D0A108A2}" type="pres">
      <dgm:prSet presAssocID="{09A433E6-81B2-4DC6-83CF-937AA0E7430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5E04E-62D7-44D8-B6F1-58A0FE663C28}" type="pres">
      <dgm:prSet presAssocID="{60DDFC65-5CF2-435D-B2C5-B8CF2890EC1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E179D6C-4D8F-483F-B511-28388CF600BC}" type="pres">
      <dgm:prSet presAssocID="{60DDFC65-5CF2-435D-B2C5-B8CF2890EC1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7C7BA89-92E6-44E2-B809-3831F3EECA5C}" type="pres">
      <dgm:prSet presAssocID="{B8FAEC52-9512-4CC0-B1B4-33AEDB50BB4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F51E4-F7B4-44F5-BB0A-53B17EA6EC5D}" type="pres">
      <dgm:prSet presAssocID="{916DCA63-4D54-4A26-8ACA-74F16B196202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57E4B95-9391-415B-A1B5-7B368D986487}" type="pres">
      <dgm:prSet presAssocID="{916DCA63-4D54-4A26-8ACA-74F16B19620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C7C37F3-6D0B-4B44-821D-681DC4E7C238}" type="pres">
      <dgm:prSet presAssocID="{E14E90B0-93CC-42A0-9B14-7781326AC19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F0F57-E512-4480-B652-7785BDFB8967}" type="pres">
      <dgm:prSet presAssocID="{FDA82245-AE6E-487B-8288-F7E5B091035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75F5D625-1868-43D0-8643-2CE974A95C4A}" type="pres">
      <dgm:prSet presAssocID="{FDA82245-AE6E-487B-8288-F7E5B091035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D0EFDBC-E636-4582-8547-B966ECB83656}" type="pres">
      <dgm:prSet presAssocID="{C09E68D5-8DAF-4114-9142-E9D22491301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D2F18-58C9-44E7-9983-435783B87342}" type="pres">
      <dgm:prSet presAssocID="{47AFDCDD-EAEF-446C-B563-52CCAC22B3E6}" presName="parTrans" presStyleLbl="sibTrans2D1" presStyleIdx="4" presStyleCnt="7"/>
      <dgm:spPr/>
      <dgm:t>
        <a:bodyPr/>
        <a:lstStyle/>
        <a:p>
          <a:endParaRPr lang="en-US"/>
        </a:p>
      </dgm:t>
    </dgm:pt>
    <dgm:pt modelId="{25FA9400-3A02-48E5-9E50-9AC5635675E9}" type="pres">
      <dgm:prSet presAssocID="{47AFDCDD-EAEF-446C-B563-52CCAC22B3E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C17B51C-DDA8-4C87-A85A-C33FBC32AD8B}" type="pres">
      <dgm:prSet presAssocID="{C24F235F-1A23-4497-9CA0-F7478C53047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2880E-8B97-498D-A025-25A1B730DCE7}" type="pres">
      <dgm:prSet presAssocID="{4BD984DF-7D76-4145-A530-773F69D188A3}" presName="parTrans" presStyleLbl="sibTrans2D1" presStyleIdx="5" presStyleCnt="7"/>
      <dgm:spPr/>
      <dgm:t>
        <a:bodyPr/>
        <a:lstStyle/>
        <a:p>
          <a:endParaRPr lang="en-US"/>
        </a:p>
      </dgm:t>
    </dgm:pt>
    <dgm:pt modelId="{A1A1DD60-2B63-4D78-837A-43E83C3E259A}" type="pres">
      <dgm:prSet presAssocID="{4BD984DF-7D76-4145-A530-773F69D188A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8E0E08C-D44A-4106-BD3A-26459DF2AB60}" type="pres">
      <dgm:prSet presAssocID="{75466762-0D00-4480-8917-BC0124DD38E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125A7-5A26-4066-BF9D-DEA6D68002AE}" type="pres">
      <dgm:prSet presAssocID="{38A11C7E-002D-4BB8-B2CA-6028D2D5F635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1CF6A7D-448D-4D11-A656-1C08FB50289F}" type="pres">
      <dgm:prSet presAssocID="{38A11C7E-002D-4BB8-B2CA-6028D2D5F635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D9A51FD-A3B2-4F53-AE41-E14E978F4512}" type="pres">
      <dgm:prSet presAssocID="{8ACFCEFC-C7A8-432B-A276-B3B975F5364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E9C6F-3A23-4FBB-B9B7-9ED2929470B7}" type="presOf" srcId="{09A433E6-81B2-4DC6-83CF-937AA0E74302}" destId="{359BEBAB-35C9-4653-BE5F-AB73D0A108A2}" srcOrd="0" destOrd="0" presId="urn:microsoft.com/office/officeart/2005/8/layout/radial5"/>
    <dgm:cxn modelId="{78E7CBA8-A174-4B8A-9FD7-EE8C7247DFF7}" type="presOf" srcId="{E14E90B0-93CC-42A0-9B14-7781326AC197}" destId="{5C7C37F3-6D0B-4B44-821D-681DC4E7C238}" srcOrd="0" destOrd="0" presId="urn:microsoft.com/office/officeart/2005/8/layout/radial5"/>
    <dgm:cxn modelId="{AB45E1E5-FCED-441C-91C1-D4A8631D8025}" type="presOf" srcId="{47AFDCDD-EAEF-446C-B563-52CCAC22B3E6}" destId="{25FA9400-3A02-48E5-9E50-9AC5635675E9}" srcOrd="1" destOrd="0" presId="urn:microsoft.com/office/officeart/2005/8/layout/radial5"/>
    <dgm:cxn modelId="{4BB3AFA3-5E1B-4652-A6FC-9B36C97BF313}" srcId="{B8DD74EE-AB2A-4D89-A8DD-576A44D7C7A5}" destId="{302F1CC6-029C-45A1-AEBC-06EB190B829F}" srcOrd="0" destOrd="0" parTransId="{CE0FA247-B3B3-4151-AE75-A6731EBC6CCA}" sibTransId="{BA77B877-87AD-40C3-8257-9D72FD06A55F}"/>
    <dgm:cxn modelId="{2ACBAA15-AAF5-4060-A2DD-62C92B8B705A}" srcId="{302F1CC6-029C-45A1-AEBC-06EB190B829F}" destId="{B8FAEC52-9512-4CC0-B1B4-33AEDB50BB44}" srcOrd="1" destOrd="0" parTransId="{60DDFC65-5CF2-435D-B2C5-B8CF2890EC15}" sibTransId="{456EEA10-CBC5-41D2-95C7-F86E0E7876EF}"/>
    <dgm:cxn modelId="{C44DEDE6-3909-420E-8314-45AA4CA29FA3}" type="presOf" srcId="{4BD984DF-7D76-4145-A530-773F69D188A3}" destId="{C592880E-8B97-498D-A025-25A1B730DCE7}" srcOrd="0" destOrd="0" presId="urn:microsoft.com/office/officeart/2005/8/layout/radial5"/>
    <dgm:cxn modelId="{F1E73067-661D-4291-8952-1AE8C8FD7B1A}" type="presOf" srcId="{C24F235F-1A23-4497-9CA0-F7478C530471}" destId="{3C17B51C-DDA8-4C87-A85A-C33FBC32AD8B}" srcOrd="0" destOrd="0" presId="urn:microsoft.com/office/officeart/2005/8/layout/radial5"/>
    <dgm:cxn modelId="{E0A18611-CEC5-435D-9BC1-1E0C74E41549}" type="presOf" srcId="{302F1CC6-029C-45A1-AEBC-06EB190B829F}" destId="{3628BA81-FE27-4F30-A729-A1F551DCF197}" srcOrd="0" destOrd="0" presId="urn:microsoft.com/office/officeart/2005/8/layout/radial5"/>
    <dgm:cxn modelId="{32B3F210-10E1-4137-9705-77543ADE09A8}" srcId="{302F1CC6-029C-45A1-AEBC-06EB190B829F}" destId="{09A433E6-81B2-4DC6-83CF-937AA0E74302}" srcOrd="0" destOrd="0" parTransId="{94183A6F-52D5-467E-9257-648EA0ADD651}" sibTransId="{8268CC6B-124C-4DD3-890C-D19A5B65742A}"/>
    <dgm:cxn modelId="{6B2BFF27-3111-43D4-A06B-859C62C82D06}" srcId="{302F1CC6-029C-45A1-AEBC-06EB190B829F}" destId="{75466762-0D00-4480-8917-BC0124DD38ED}" srcOrd="5" destOrd="0" parTransId="{4BD984DF-7D76-4145-A530-773F69D188A3}" sibTransId="{72987F2A-7DF7-412A-BFBF-D747354F472B}"/>
    <dgm:cxn modelId="{E8F3C8EA-9260-4737-8175-1F0B6FB0840E}" type="presOf" srcId="{916DCA63-4D54-4A26-8ACA-74F16B196202}" destId="{657E4B95-9391-415B-A1B5-7B368D986487}" srcOrd="1" destOrd="0" presId="urn:microsoft.com/office/officeart/2005/8/layout/radial5"/>
    <dgm:cxn modelId="{E6C2A31D-C268-4D7D-8F5C-84049C8C82B3}" srcId="{302F1CC6-029C-45A1-AEBC-06EB190B829F}" destId="{E14E90B0-93CC-42A0-9B14-7781326AC197}" srcOrd="2" destOrd="0" parTransId="{916DCA63-4D54-4A26-8ACA-74F16B196202}" sibTransId="{5E165511-DEB5-43CA-AC88-3821221DE501}"/>
    <dgm:cxn modelId="{7A465741-3C73-4DDB-A01E-A1A61509546A}" type="presOf" srcId="{B8FAEC52-9512-4CC0-B1B4-33AEDB50BB44}" destId="{F7C7BA89-92E6-44E2-B809-3831F3EECA5C}" srcOrd="0" destOrd="0" presId="urn:microsoft.com/office/officeart/2005/8/layout/radial5"/>
    <dgm:cxn modelId="{F8AF2EF3-357B-4E38-94C5-B9ECFB86973D}" type="presOf" srcId="{916DCA63-4D54-4A26-8ACA-74F16B196202}" destId="{1B4F51E4-F7B4-44F5-BB0A-53B17EA6EC5D}" srcOrd="0" destOrd="0" presId="urn:microsoft.com/office/officeart/2005/8/layout/radial5"/>
    <dgm:cxn modelId="{A3F9DE53-6105-4EFA-961E-D30526BA3CA3}" type="presOf" srcId="{8ACFCEFC-C7A8-432B-A276-B3B975F5364E}" destId="{3D9A51FD-A3B2-4F53-AE41-E14E978F4512}" srcOrd="0" destOrd="0" presId="urn:microsoft.com/office/officeart/2005/8/layout/radial5"/>
    <dgm:cxn modelId="{86D6D771-A4BB-4F43-896A-7FABCB2B5E94}" type="presOf" srcId="{B8DD74EE-AB2A-4D89-A8DD-576A44D7C7A5}" destId="{6B62AFF1-219C-4C14-B4A4-9E9A740CFE7E}" srcOrd="0" destOrd="0" presId="urn:microsoft.com/office/officeart/2005/8/layout/radial5"/>
    <dgm:cxn modelId="{7D978C4B-FBAD-4479-BDD1-7C218B736494}" type="presOf" srcId="{FDA82245-AE6E-487B-8288-F7E5B091035F}" destId="{75F5D625-1868-43D0-8643-2CE974A95C4A}" srcOrd="1" destOrd="0" presId="urn:microsoft.com/office/officeart/2005/8/layout/radial5"/>
    <dgm:cxn modelId="{2B37388E-3C8B-41FE-98F1-AECD3C881A2C}" type="presOf" srcId="{38A11C7E-002D-4BB8-B2CA-6028D2D5F635}" destId="{31CF6A7D-448D-4D11-A656-1C08FB50289F}" srcOrd="1" destOrd="0" presId="urn:microsoft.com/office/officeart/2005/8/layout/radial5"/>
    <dgm:cxn modelId="{C68B29D5-E90F-47A4-BEBC-1E9A211DDA0D}" srcId="{302F1CC6-029C-45A1-AEBC-06EB190B829F}" destId="{C24F235F-1A23-4497-9CA0-F7478C530471}" srcOrd="4" destOrd="0" parTransId="{47AFDCDD-EAEF-446C-B563-52CCAC22B3E6}" sibTransId="{48E89494-AC67-4320-97BE-01E8F2EDD1C3}"/>
    <dgm:cxn modelId="{7C823CA7-C06D-4C3E-B3E1-BC34CF31E68C}" type="presOf" srcId="{60DDFC65-5CF2-435D-B2C5-B8CF2890EC15}" destId="{F175E04E-62D7-44D8-B6F1-58A0FE663C28}" srcOrd="0" destOrd="0" presId="urn:microsoft.com/office/officeart/2005/8/layout/radial5"/>
    <dgm:cxn modelId="{7DBA5A00-144C-4701-9CF5-E182D9665007}" type="presOf" srcId="{75466762-0D00-4480-8917-BC0124DD38ED}" destId="{68E0E08C-D44A-4106-BD3A-26459DF2AB60}" srcOrd="0" destOrd="0" presId="urn:microsoft.com/office/officeart/2005/8/layout/radial5"/>
    <dgm:cxn modelId="{763EC78F-D772-44DA-8E60-1D141CEDAB75}" srcId="{302F1CC6-029C-45A1-AEBC-06EB190B829F}" destId="{8ACFCEFC-C7A8-432B-A276-B3B975F5364E}" srcOrd="6" destOrd="0" parTransId="{38A11C7E-002D-4BB8-B2CA-6028D2D5F635}" sibTransId="{309DA764-483F-412B-8A79-C29EAD31F159}"/>
    <dgm:cxn modelId="{3508E17E-3C14-449E-8047-ACDA461C64E2}" type="presOf" srcId="{C09E68D5-8DAF-4114-9142-E9D224913019}" destId="{AD0EFDBC-E636-4582-8547-B966ECB83656}" srcOrd="0" destOrd="0" presId="urn:microsoft.com/office/officeart/2005/8/layout/radial5"/>
    <dgm:cxn modelId="{A92AA42B-CEAC-463A-91EB-0B83B2E39D42}" type="presOf" srcId="{60DDFC65-5CF2-435D-B2C5-B8CF2890EC15}" destId="{BE179D6C-4D8F-483F-B511-28388CF600BC}" srcOrd="1" destOrd="0" presId="urn:microsoft.com/office/officeart/2005/8/layout/radial5"/>
    <dgm:cxn modelId="{A88AABE1-B499-465F-B8B5-F41D5B20237E}" type="presOf" srcId="{FDA82245-AE6E-487B-8288-F7E5B091035F}" destId="{973F0F57-E512-4480-B652-7785BDFB8967}" srcOrd="0" destOrd="0" presId="urn:microsoft.com/office/officeart/2005/8/layout/radial5"/>
    <dgm:cxn modelId="{3039B9E1-82F2-46B3-B29E-F7B6437E7CFB}" type="presOf" srcId="{94183A6F-52D5-467E-9257-648EA0ADD651}" destId="{233DE778-3279-457D-A0E2-2A763F1D1F7B}" srcOrd="1" destOrd="0" presId="urn:microsoft.com/office/officeart/2005/8/layout/radial5"/>
    <dgm:cxn modelId="{90EED936-DC67-4245-89BC-EB398AE857BD}" srcId="{302F1CC6-029C-45A1-AEBC-06EB190B829F}" destId="{C09E68D5-8DAF-4114-9142-E9D224913019}" srcOrd="3" destOrd="0" parTransId="{FDA82245-AE6E-487B-8288-F7E5B091035F}" sibTransId="{52BF0630-ADFD-4D58-8F39-EC5B7169B68D}"/>
    <dgm:cxn modelId="{8A8A19E3-862E-4C41-9C37-417CABBF8550}" type="presOf" srcId="{94183A6F-52D5-467E-9257-648EA0ADD651}" destId="{875FAA99-E20E-4A46-80B7-AA800DF3C6BF}" srcOrd="0" destOrd="0" presId="urn:microsoft.com/office/officeart/2005/8/layout/radial5"/>
    <dgm:cxn modelId="{96378E07-EB53-43DC-9449-1EC1440CF173}" type="presOf" srcId="{47AFDCDD-EAEF-446C-B563-52CCAC22B3E6}" destId="{E15D2F18-58C9-44E7-9983-435783B87342}" srcOrd="0" destOrd="0" presId="urn:microsoft.com/office/officeart/2005/8/layout/radial5"/>
    <dgm:cxn modelId="{E9F84B33-12C5-4B98-8932-B5DCDC8EA408}" type="presOf" srcId="{38A11C7E-002D-4BB8-B2CA-6028D2D5F635}" destId="{07B125A7-5A26-4066-BF9D-DEA6D68002AE}" srcOrd="0" destOrd="0" presId="urn:microsoft.com/office/officeart/2005/8/layout/radial5"/>
    <dgm:cxn modelId="{9364B782-3419-4412-9AB7-B92A5BCA4308}" type="presOf" srcId="{4BD984DF-7D76-4145-A530-773F69D188A3}" destId="{A1A1DD60-2B63-4D78-837A-43E83C3E259A}" srcOrd="1" destOrd="0" presId="urn:microsoft.com/office/officeart/2005/8/layout/radial5"/>
    <dgm:cxn modelId="{6E10818F-F72B-4941-AB22-0951131710B1}" type="presParOf" srcId="{6B62AFF1-219C-4C14-B4A4-9E9A740CFE7E}" destId="{3628BA81-FE27-4F30-A729-A1F551DCF197}" srcOrd="0" destOrd="0" presId="urn:microsoft.com/office/officeart/2005/8/layout/radial5"/>
    <dgm:cxn modelId="{59E40790-74EA-4EEE-960A-871F8DDCA30D}" type="presParOf" srcId="{6B62AFF1-219C-4C14-B4A4-9E9A740CFE7E}" destId="{875FAA99-E20E-4A46-80B7-AA800DF3C6BF}" srcOrd="1" destOrd="0" presId="urn:microsoft.com/office/officeart/2005/8/layout/radial5"/>
    <dgm:cxn modelId="{5788944A-8453-4154-88BA-1F2E74391D17}" type="presParOf" srcId="{875FAA99-E20E-4A46-80B7-AA800DF3C6BF}" destId="{233DE778-3279-457D-A0E2-2A763F1D1F7B}" srcOrd="0" destOrd="0" presId="urn:microsoft.com/office/officeart/2005/8/layout/radial5"/>
    <dgm:cxn modelId="{0BBADE13-AB78-4C7B-944D-58CEED93E9CC}" type="presParOf" srcId="{6B62AFF1-219C-4C14-B4A4-9E9A740CFE7E}" destId="{359BEBAB-35C9-4653-BE5F-AB73D0A108A2}" srcOrd="2" destOrd="0" presId="urn:microsoft.com/office/officeart/2005/8/layout/radial5"/>
    <dgm:cxn modelId="{F8CD4E2B-FC33-44C1-87E4-9B8B24CB20C7}" type="presParOf" srcId="{6B62AFF1-219C-4C14-B4A4-9E9A740CFE7E}" destId="{F175E04E-62D7-44D8-B6F1-58A0FE663C28}" srcOrd="3" destOrd="0" presId="urn:microsoft.com/office/officeart/2005/8/layout/radial5"/>
    <dgm:cxn modelId="{51FFF533-D7CC-497D-90FA-48A8DD18AA01}" type="presParOf" srcId="{F175E04E-62D7-44D8-B6F1-58A0FE663C28}" destId="{BE179D6C-4D8F-483F-B511-28388CF600BC}" srcOrd="0" destOrd="0" presId="urn:microsoft.com/office/officeart/2005/8/layout/radial5"/>
    <dgm:cxn modelId="{7025A4F8-EA95-49F8-AC96-28E857F7B50E}" type="presParOf" srcId="{6B62AFF1-219C-4C14-B4A4-9E9A740CFE7E}" destId="{F7C7BA89-92E6-44E2-B809-3831F3EECA5C}" srcOrd="4" destOrd="0" presId="urn:microsoft.com/office/officeart/2005/8/layout/radial5"/>
    <dgm:cxn modelId="{ABF36DC3-8736-4A6B-A5A9-25ADF9070CB7}" type="presParOf" srcId="{6B62AFF1-219C-4C14-B4A4-9E9A740CFE7E}" destId="{1B4F51E4-F7B4-44F5-BB0A-53B17EA6EC5D}" srcOrd="5" destOrd="0" presId="urn:microsoft.com/office/officeart/2005/8/layout/radial5"/>
    <dgm:cxn modelId="{A876807D-24C5-4C23-8B69-865FA622B394}" type="presParOf" srcId="{1B4F51E4-F7B4-44F5-BB0A-53B17EA6EC5D}" destId="{657E4B95-9391-415B-A1B5-7B368D986487}" srcOrd="0" destOrd="0" presId="urn:microsoft.com/office/officeart/2005/8/layout/radial5"/>
    <dgm:cxn modelId="{7488AD9C-C59C-47E3-AA33-C8AC7326848D}" type="presParOf" srcId="{6B62AFF1-219C-4C14-B4A4-9E9A740CFE7E}" destId="{5C7C37F3-6D0B-4B44-821D-681DC4E7C238}" srcOrd="6" destOrd="0" presId="urn:microsoft.com/office/officeart/2005/8/layout/radial5"/>
    <dgm:cxn modelId="{6A4EB275-FEE8-42BC-A9D9-F8C7FB500307}" type="presParOf" srcId="{6B62AFF1-219C-4C14-B4A4-9E9A740CFE7E}" destId="{973F0F57-E512-4480-B652-7785BDFB8967}" srcOrd="7" destOrd="0" presId="urn:microsoft.com/office/officeart/2005/8/layout/radial5"/>
    <dgm:cxn modelId="{90043ADA-B3E7-4DF4-AF29-E0B20EDE2523}" type="presParOf" srcId="{973F0F57-E512-4480-B652-7785BDFB8967}" destId="{75F5D625-1868-43D0-8643-2CE974A95C4A}" srcOrd="0" destOrd="0" presId="urn:microsoft.com/office/officeart/2005/8/layout/radial5"/>
    <dgm:cxn modelId="{BCF01F85-51F3-43C4-8766-B077E7AA4DD8}" type="presParOf" srcId="{6B62AFF1-219C-4C14-B4A4-9E9A740CFE7E}" destId="{AD0EFDBC-E636-4582-8547-B966ECB83656}" srcOrd="8" destOrd="0" presId="urn:microsoft.com/office/officeart/2005/8/layout/radial5"/>
    <dgm:cxn modelId="{4969CF62-BC5D-447E-B32C-3BB4651D70EA}" type="presParOf" srcId="{6B62AFF1-219C-4C14-B4A4-9E9A740CFE7E}" destId="{E15D2F18-58C9-44E7-9983-435783B87342}" srcOrd="9" destOrd="0" presId="urn:microsoft.com/office/officeart/2005/8/layout/radial5"/>
    <dgm:cxn modelId="{02810E52-6B21-4999-AA52-3B5295DC80E6}" type="presParOf" srcId="{E15D2F18-58C9-44E7-9983-435783B87342}" destId="{25FA9400-3A02-48E5-9E50-9AC5635675E9}" srcOrd="0" destOrd="0" presId="urn:microsoft.com/office/officeart/2005/8/layout/radial5"/>
    <dgm:cxn modelId="{503A0730-06AE-4A18-981A-5582BE2FB098}" type="presParOf" srcId="{6B62AFF1-219C-4C14-B4A4-9E9A740CFE7E}" destId="{3C17B51C-DDA8-4C87-A85A-C33FBC32AD8B}" srcOrd="10" destOrd="0" presId="urn:microsoft.com/office/officeart/2005/8/layout/radial5"/>
    <dgm:cxn modelId="{77148EA9-AF86-4AB4-B6B6-C4EC704A1954}" type="presParOf" srcId="{6B62AFF1-219C-4C14-B4A4-9E9A740CFE7E}" destId="{C592880E-8B97-498D-A025-25A1B730DCE7}" srcOrd="11" destOrd="0" presId="urn:microsoft.com/office/officeart/2005/8/layout/radial5"/>
    <dgm:cxn modelId="{B9808010-EFB8-4133-B20C-7D66025625EB}" type="presParOf" srcId="{C592880E-8B97-498D-A025-25A1B730DCE7}" destId="{A1A1DD60-2B63-4D78-837A-43E83C3E259A}" srcOrd="0" destOrd="0" presId="urn:microsoft.com/office/officeart/2005/8/layout/radial5"/>
    <dgm:cxn modelId="{97AE3BF4-1448-42E4-B6AE-E03A5BE7404A}" type="presParOf" srcId="{6B62AFF1-219C-4C14-B4A4-9E9A740CFE7E}" destId="{68E0E08C-D44A-4106-BD3A-26459DF2AB60}" srcOrd="12" destOrd="0" presId="urn:microsoft.com/office/officeart/2005/8/layout/radial5"/>
    <dgm:cxn modelId="{F7F4B4D0-ADAC-4C33-8945-5EFD789EE853}" type="presParOf" srcId="{6B62AFF1-219C-4C14-B4A4-9E9A740CFE7E}" destId="{07B125A7-5A26-4066-BF9D-DEA6D68002AE}" srcOrd="13" destOrd="0" presId="urn:microsoft.com/office/officeart/2005/8/layout/radial5"/>
    <dgm:cxn modelId="{7E1C9222-890C-4C24-A1A0-61BA22F6A1C6}" type="presParOf" srcId="{07B125A7-5A26-4066-BF9D-DEA6D68002AE}" destId="{31CF6A7D-448D-4D11-A656-1C08FB50289F}" srcOrd="0" destOrd="0" presId="urn:microsoft.com/office/officeart/2005/8/layout/radial5"/>
    <dgm:cxn modelId="{2C610982-4869-4803-B4CE-2D14DB71640F}" type="presParOf" srcId="{6B62AFF1-219C-4C14-B4A4-9E9A740CFE7E}" destId="{3D9A51FD-A3B2-4F53-AE41-E14E978F451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781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9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2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8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EEBF-EC2B-4AE0-80F0-4FBDCFA36D66}" type="datetimeFigureOut">
              <a:rPr lang="en-US" smtClean="0"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CD6A1-1415-4AB3-A104-A1795DC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tmp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72" y="324979"/>
            <a:ext cx="5328866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002" y="2411288"/>
            <a:ext cx="73152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130" y="324979"/>
            <a:ext cx="6802074" cy="66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গড়বো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শেখ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হাসিনার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1230" y="2056441"/>
            <a:ext cx="438776" cy="3798311"/>
            <a:chOff x="6781420" y="1267574"/>
            <a:chExt cx="531673" cy="4611742"/>
          </a:xfrm>
          <a:solidFill>
            <a:schemeClr val="bg1">
              <a:lumMod val="65000"/>
            </a:schemeClr>
          </a:solidFill>
        </p:grpSpPr>
        <p:sp>
          <p:nvSpPr>
            <p:cNvPr id="9" name="Can 8"/>
            <p:cNvSpPr/>
            <p:nvPr/>
          </p:nvSpPr>
          <p:spPr>
            <a:xfrm>
              <a:off x="6781420" y="5498316"/>
              <a:ext cx="531673" cy="381000"/>
            </a:xfrm>
            <a:prstGeom prst="can">
              <a:avLst/>
            </a:prstGeom>
            <a:grpFill/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64221" y="1591015"/>
              <a:ext cx="166069" cy="39670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6875805" y="1267574"/>
              <a:ext cx="342900" cy="375795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12" y="4146126"/>
            <a:ext cx="1351623" cy="949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5" t="39055"/>
          <a:stretch/>
        </p:blipFill>
        <p:spPr>
          <a:xfrm>
            <a:off x="9219759" y="3843050"/>
            <a:ext cx="1293775" cy="1574770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16" name="Picture 15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71863" y="3642625"/>
            <a:ext cx="990600" cy="868680"/>
          </a:xfrm>
          <a:prstGeom prst="rect">
            <a:avLst/>
          </a:prstGeom>
        </p:spPr>
      </p:pic>
      <p:pic>
        <p:nvPicPr>
          <p:cNvPr id="17" name="Picture 16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0776" y="4892821"/>
            <a:ext cx="990600" cy="868680"/>
          </a:xfrm>
          <a:prstGeom prst="rect">
            <a:avLst/>
          </a:prstGeom>
        </p:spPr>
      </p:pic>
      <p:pic>
        <p:nvPicPr>
          <p:cNvPr id="18" name="Picture 17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63856" y="5217006"/>
            <a:ext cx="990600" cy="868680"/>
          </a:xfrm>
          <a:prstGeom prst="rect">
            <a:avLst/>
          </a:prstGeom>
        </p:spPr>
      </p:pic>
      <p:pic>
        <p:nvPicPr>
          <p:cNvPr id="19" name="Picture 18" descr="dier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95195" y="2716088"/>
            <a:ext cx="576668" cy="4791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t="4368" r="21096" b="4619"/>
          <a:stretch/>
        </p:blipFill>
        <p:spPr>
          <a:xfrm>
            <a:off x="533473" y="805614"/>
            <a:ext cx="3956469" cy="5022903"/>
          </a:xfrm>
          <a:prstGeom prst="rect">
            <a:avLst/>
          </a:prstGeom>
        </p:spPr>
      </p:pic>
      <p:pic>
        <p:nvPicPr>
          <p:cNvPr id="21" name="Picture 20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43728" y="4620752"/>
            <a:ext cx="990600" cy="868680"/>
          </a:xfrm>
          <a:prstGeom prst="rect">
            <a:avLst/>
          </a:prstGeom>
        </p:spPr>
      </p:pic>
      <p:pic>
        <p:nvPicPr>
          <p:cNvPr id="22" name="Picture 21" descr="tr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3150" y="4892821"/>
            <a:ext cx="990600" cy="8686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51153" y="979338"/>
            <a:ext cx="5698762" cy="5949747"/>
            <a:chOff x="-137173" y="1413820"/>
            <a:chExt cx="5698762" cy="594974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73" y="1413820"/>
              <a:ext cx="5698762" cy="594974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3" y="2613441"/>
              <a:ext cx="794348" cy="941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815" y="2615995"/>
              <a:ext cx="836585" cy="9359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978"/>
          <a:stretch/>
        </p:blipFill>
        <p:spPr>
          <a:xfrm>
            <a:off x="-83454" y="-112542"/>
            <a:ext cx="6005015" cy="714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58"/>
          <a:stretch/>
        </p:blipFill>
        <p:spPr>
          <a:xfrm>
            <a:off x="5895833" y="-112542"/>
            <a:ext cx="6399330" cy="71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3889 L 0.003 -0.256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0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6BD44F90-E7BC-485A-9F4F-4AC44C3CB783}"/>
              </a:ext>
            </a:extLst>
          </p:cNvPr>
          <p:cNvSpPr/>
          <p:nvPr/>
        </p:nvSpPr>
        <p:spPr>
          <a:xfrm>
            <a:off x="4315357" y="564273"/>
            <a:ext cx="3245794" cy="968991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ম্রোদের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ABED19-D81D-45B0-A939-6DB8E72A1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8" y="1536390"/>
            <a:ext cx="3238384" cy="2428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C207BA-8626-4E47-9262-02E604AA7772}"/>
              </a:ext>
            </a:extLst>
          </p:cNvPr>
          <p:cNvSpPr txBox="1"/>
          <p:nvPr/>
        </p:nvSpPr>
        <p:spPr>
          <a:xfrm>
            <a:off x="546558" y="4351241"/>
            <a:ext cx="456442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ম্রোদের নিজস্ব ভাষা আছে এবং তার লিখিত রূপও আছে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6CD292-8FBF-4AEB-A54A-4B1347057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27" y="1597994"/>
            <a:ext cx="3470518" cy="247057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7D1D01-20CD-4886-882B-64427B709C89}"/>
              </a:ext>
            </a:extLst>
          </p:cNvPr>
          <p:cNvSpPr txBox="1"/>
          <p:nvPr/>
        </p:nvSpPr>
        <p:spPr>
          <a:xfrm>
            <a:off x="5938254" y="4261599"/>
            <a:ext cx="5708751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 ম্রো ভাষাকে ঝুঁকিপুর্ণ বলে চিহ্নিত করেছে। সঠিক উপায়ে রক্ষণাবেক্ষন করা না হলে এই ভাষা হারিয়ে যেতে পারে।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00" y="1820923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121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09284" y="737897"/>
            <a:ext cx="2712822" cy="68580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72D912-51A8-4879-A5D6-A31EF35A12D9}"/>
              </a:ext>
            </a:extLst>
          </p:cNvPr>
          <p:cNvSpPr txBox="1"/>
          <p:nvPr/>
        </p:nvSpPr>
        <p:spPr>
          <a:xfrm>
            <a:off x="1389726" y="3730196"/>
            <a:ext cx="984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ম্রোদের ভাষাকে কোন সংস্থা ঝুঁকিপূর্ণ বলেছে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5"/>
          <a:stretch/>
        </p:blipFill>
        <p:spPr>
          <a:xfrm>
            <a:off x="4722812" y="1534350"/>
            <a:ext cx="1589536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0"/>
          <a:stretch/>
        </p:blipFill>
        <p:spPr>
          <a:xfrm>
            <a:off x="6312348" y="1524000"/>
            <a:ext cx="1819517" cy="1905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AF867D-BFAC-4B3A-8801-FBDC83EB1CE9}"/>
              </a:ext>
            </a:extLst>
          </p:cNvPr>
          <p:cNvSpPr txBox="1"/>
          <p:nvPr/>
        </p:nvSpPr>
        <p:spPr>
          <a:xfrm>
            <a:off x="1628219" y="4593874"/>
            <a:ext cx="720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ম্রোরা কোন সীমান্তের নিকট বাস করে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4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275 -0.04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22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30794 -0.04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537881" y="563714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ম্রোদের ধর্ম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2E787A-6C12-4BF2-B62A-3A681A1E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2" y="1771136"/>
            <a:ext cx="5293551" cy="342130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B8961C-0B4C-4245-AE7B-98886B4561E0}"/>
              </a:ext>
            </a:extLst>
          </p:cNvPr>
          <p:cNvSpPr/>
          <p:nvPr/>
        </p:nvSpPr>
        <p:spPr>
          <a:xfrm>
            <a:off x="6775621" y="3912616"/>
            <a:ext cx="50216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ম্রো জনগোষ্ঠীর ধর্মের নাম তোরাই। </a:t>
            </a:r>
            <a:endParaRPr lang="en-US" sz="48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308F6F-238F-4EAA-9CCC-ACDC8ABA1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9" y="1673520"/>
            <a:ext cx="5549395" cy="361654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FC6E53-59E0-4AAD-91D2-16B8DB3A2263}"/>
              </a:ext>
            </a:extLst>
          </p:cNvPr>
          <p:cNvSpPr/>
          <p:nvPr/>
        </p:nvSpPr>
        <p:spPr>
          <a:xfrm>
            <a:off x="6642558" y="3218110"/>
            <a:ext cx="53374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এছাড়াও তারা “ক্রামা” নামে আরেকটি ধর্ম পালন করে।</a:t>
            </a:r>
            <a:endParaRPr lang="en-US" sz="4800" b="1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CBDEA4-409B-4CF2-909F-11B5E560D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2"/>
          <a:stretch/>
        </p:blipFill>
        <p:spPr>
          <a:xfrm>
            <a:off x="832619" y="1696558"/>
            <a:ext cx="5552668" cy="366534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9A8409-AB52-4108-AABA-F8D02ED0CE3A}"/>
              </a:ext>
            </a:extLst>
          </p:cNvPr>
          <p:cNvSpPr/>
          <p:nvPr/>
        </p:nvSpPr>
        <p:spPr>
          <a:xfrm>
            <a:off x="6848284" y="3464176"/>
            <a:ext cx="52240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ম্রোরা সাধারণত বৌদ্ধ ধর্মাবলম্বী। </a:t>
            </a:r>
            <a:endParaRPr lang="en-US" sz="48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10D16DF-713A-461B-A3D7-2DCE8FDE8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4" y="1634113"/>
            <a:ext cx="5963507" cy="384816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4F8DBD8-91CF-43A0-96AB-8410499BC70A}"/>
              </a:ext>
            </a:extLst>
          </p:cNvPr>
          <p:cNvSpPr/>
          <p:nvPr/>
        </p:nvSpPr>
        <p:spPr>
          <a:xfrm>
            <a:off x="6796126" y="2414188"/>
            <a:ext cx="5209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কেউ কেউ খ্রিষ্ট ধর্মও গ্রহন করেছেন।</a:t>
            </a:r>
            <a:endParaRPr lang="en-US" sz="4800" b="1" cap="none" spc="0" dirty="0">
              <a:ln/>
              <a:solidFill>
                <a:schemeClr val="accent4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9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2" grpId="0"/>
      <p:bldP spid="12" grpId="1"/>
      <p:bldP spid="14" grpId="0"/>
      <p:bldP spid="14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3500652" y="591010"/>
            <a:ext cx="466071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ম্রোদের সমাজ ব্যবস্থা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3F04DB-92C2-4CDB-8B44-B67A2EB0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6" r="2707"/>
          <a:stretch/>
        </p:blipFill>
        <p:spPr>
          <a:xfrm>
            <a:off x="852642" y="1481639"/>
            <a:ext cx="3801114" cy="4058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B26D91-5D9C-4AE6-B51D-7E870A18829D}"/>
              </a:ext>
            </a:extLst>
          </p:cNvPr>
          <p:cNvSpPr/>
          <p:nvPr/>
        </p:nvSpPr>
        <p:spPr>
          <a:xfrm>
            <a:off x="6096000" y="2954269"/>
            <a:ext cx="43799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ম্রো পরিবারের প্রধান হলেন পিতা। </a:t>
            </a:r>
            <a:endParaRPr lang="en-US" sz="48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7F4C10-0835-41BA-885A-62AE50296235}"/>
              </a:ext>
            </a:extLst>
          </p:cNvPr>
          <p:cNvSpPr/>
          <p:nvPr/>
        </p:nvSpPr>
        <p:spPr>
          <a:xfrm>
            <a:off x="6642558" y="2231847"/>
            <a:ext cx="42276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রয়েছে গ্রামভিত্তিক সমাজব্যবস্থা। </a:t>
            </a:r>
            <a:endParaRPr lang="en-US" sz="48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666" r="2500" b="13333"/>
          <a:stretch/>
        </p:blipFill>
        <p:spPr>
          <a:xfrm>
            <a:off x="539735" y="1231533"/>
            <a:ext cx="5490657" cy="430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89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280847" y="536419"/>
            <a:ext cx="3630305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ম্রোদের বাড়ি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2" y="1425329"/>
            <a:ext cx="4303118" cy="2720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38" y="1431347"/>
            <a:ext cx="4324540" cy="2617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AA2C22-8C74-4F42-A672-CD8D3A9DD49E}"/>
              </a:ext>
            </a:extLst>
          </p:cNvPr>
          <p:cNvSpPr/>
          <p:nvPr/>
        </p:nvSpPr>
        <p:spPr>
          <a:xfrm>
            <a:off x="331382" y="4346931"/>
            <a:ext cx="11529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মিয়ানমার সীমান্তের কাছে বান্দরবান জেলায় ম্রোরা বাস করে। তাদের বাড়িকে বলে</a:t>
            </a:r>
            <a:endParaRPr lang="en-US" sz="36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AC9BAE-6852-4AC8-B72B-8E5CA5609A77}"/>
              </a:ext>
            </a:extLst>
          </p:cNvPr>
          <p:cNvSpPr/>
          <p:nvPr/>
        </p:nvSpPr>
        <p:spPr>
          <a:xfrm>
            <a:off x="331382" y="4956134"/>
            <a:ext cx="115292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কিম। বাঁশের বেড়া ও ছনের চাল দিয়ে মাচার উপর তারা বাড়ি তৈরি করেন।</a:t>
            </a:r>
            <a:endParaRPr lang="en-US" sz="36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9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280847" y="536419"/>
            <a:ext cx="3630305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ম্রোদের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4B9872-BCEA-40D8-A191-8A85BA94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3" y="843940"/>
            <a:ext cx="2853293" cy="262460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0CB626-2216-4879-8FD3-767B3BC98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89" y="598313"/>
            <a:ext cx="2875173" cy="283068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1" y="1696697"/>
            <a:ext cx="2466975" cy="1847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1120" y="3774382"/>
            <a:ext cx="152575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/>
              <a:t>ভাত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0141" y="3842647"/>
            <a:ext cx="10668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মাংস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75475" y="3774382"/>
            <a:ext cx="12410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err="1"/>
              <a:t>শুঁটকি</a:t>
            </a:r>
            <a:r>
              <a:rPr lang="en-US" dirty="0"/>
              <a:t> </a:t>
            </a:r>
            <a:r>
              <a:rPr lang="en-US" dirty="0" err="1"/>
              <a:t>মাছ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7292" y="4748286"/>
            <a:ext cx="802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দের প্রধান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ভাত, শুঁটকি 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54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280847" y="690965"/>
            <a:ext cx="3630305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ম্রোদের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9AD89D-9C60-4BA9-BD19-A6E34157D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65" y="1638504"/>
            <a:ext cx="4964283" cy="3303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3631024-FE6C-45C5-9732-BB2009976E4E}"/>
              </a:ext>
            </a:extLst>
          </p:cNvPr>
          <p:cNvSpPr/>
          <p:nvPr/>
        </p:nvSpPr>
        <p:spPr>
          <a:xfrm>
            <a:off x="1924655" y="5043023"/>
            <a:ext cx="9188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অন্যতম সুস্বাদু খাবারের নাম নাপ্পি। 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42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280847" y="690965"/>
            <a:ext cx="3630305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ম্রোদের পোশাক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B93F18-08AF-4E14-A202-A02225555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0" y="1306008"/>
            <a:ext cx="2603816" cy="3773127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D95B5F-653C-4053-BC7C-5D7DFB0B3F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1" t="2214" r="11451"/>
          <a:stretch/>
        </p:blipFill>
        <p:spPr>
          <a:xfrm>
            <a:off x="8571914" y="1306008"/>
            <a:ext cx="2760749" cy="375765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CD66B64-86B3-4E73-80E6-E8C58F1A8048}"/>
              </a:ext>
            </a:extLst>
          </p:cNvPr>
          <p:cNvSpPr/>
          <p:nvPr/>
        </p:nvSpPr>
        <p:spPr>
          <a:xfrm>
            <a:off x="3935894" y="1808740"/>
            <a:ext cx="432020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ম্রো মেয়েদের ঐতিহ্যবাহী পোশাকের নাম ওয়াংলাই</a:t>
            </a:r>
            <a:endParaRPr lang="en-US" sz="4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CBBE99C-7053-475E-B4DC-C9C190AA705E}"/>
              </a:ext>
            </a:extLst>
          </p:cNvPr>
          <p:cNvSpPr/>
          <p:nvPr/>
        </p:nvSpPr>
        <p:spPr>
          <a:xfrm>
            <a:off x="4374742" y="2705725"/>
            <a:ext cx="33908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পুরুষরা খাটো সাদা পোশাক পরেন। </a:t>
            </a:r>
            <a:endPara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94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280847" y="598200"/>
            <a:ext cx="3630305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ম্রোদের উৎসব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C67B83-91E1-49CF-91BA-614A5A5B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1" y="1831721"/>
            <a:ext cx="4099966" cy="3229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552BBB-50A9-4856-B729-EE2C4DBAA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58" y="1653239"/>
            <a:ext cx="4444347" cy="34076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F88857-7E41-440E-9648-C0FA9B101B8B}"/>
              </a:ext>
            </a:extLst>
          </p:cNvPr>
          <p:cNvSpPr/>
          <p:nvPr/>
        </p:nvSpPr>
        <p:spPr>
          <a:xfrm>
            <a:off x="882851" y="5353146"/>
            <a:ext cx="10374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cap="none" spc="0" dirty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ম্রোরা জন্ম-মৃত্যু-বিয়ে ইত্যাদি অনুষ্ঠানে বিভিন্ন উৎসব পালন করে। </a:t>
            </a:r>
            <a:endParaRPr lang="en-US" sz="40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7D61E6-2014-4F48-A024-2E61A7FFB89B}"/>
              </a:ext>
            </a:extLst>
          </p:cNvPr>
          <p:cNvSpPr/>
          <p:nvPr/>
        </p:nvSpPr>
        <p:spPr>
          <a:xfrm>
            <a:off x="6642558" y="2151727"/>
            <a:ext cx="42026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রীতি অনু্যায়ী শিশুর বয়স ৩ বছর হলে ছেলে-মেয়ে উভয়েরই কান ছিদ্র করে দেওয়া হয়। </a:t>
            </a:r>
            <a:endParaRPr lang="en-US" sz="4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E3AE687-4E37-4C63-A6DD-0B95A917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1" y="1699548"/>
            <a:ext cx="4638805" cy="35074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1735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8191" y="949375"/>
            <a:ext cx="4462199" cy="11079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6"/>
          <a:stretch/>
        </p:blipFill>
        <p:spPr>
          <a:xfrm>
            <a:off x="1207540" y="531044"/>
            <a:ext cx="981194" cy="1401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/>
          <a:stretch/>
        </p:blipFill>
        <p:spPr>
          <a:xfrm>
            <a:off x="10129846" y="531045"/>
            <a:ext cx="1168983" cy="1401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3128" y="1647540"/>
            <a:ext cx="5322271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08735" y="2215362"/>
            <a:ext cx="3562042" cy="352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8964" y="2013640"/>
            <a:ext cx="96117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বাম পাশের কথাগুলোর সাথে ডান পাশের কথাগুলোর মিল কর। </a:t>
            </a:r>
            <a:endParaRPr lang="en-US" sz="3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1645" y="2686486"/>
            <a:ext cx="528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ম্রোদের ধর্মের নাম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4548" y="3373195"/>
            <a:ext cx="436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ম্রোদের সমাজব্যবস্থা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1645" y="4100282"/>
            <a:ext cx="444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ম্রোদের  ভাষা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8520" y="4881079"/>
            <a:ext cx="476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ম্রো মেয়েদের পোশাক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6913" y="271211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ওয়াংলাই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2071" y="3507727"/>
            <a:ext cx="220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তোরাই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5923" y="4218874"/>
            <a:ext cx="23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7C80"/>
                </a:solidFill>
                <a:latin typeface="NikoshBAN" pitchFamily="2" charset="0"/>
                <a:cs typeface="NikoshBAN" pitchFamily="2" charset="0"/>
              </a:rPr>
              <a:t>গ্রামভিত্তিক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90965" y="4845177"/>
            <a:ext cx="172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ঝুঁকিপূর্ণ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8331" y="5536999"/>
            <a:ext cx="49149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1E5EEE"/>
                </a:solidFill>
                <a:latin typeface="NikoshBAN" pitchFamily="2" charset="0"/>
                <a:cs typeface="NikoshBAN" pitchFamily="2" charset="0"/>
              </a:rPr>
              <a:t>এসো মিলিয়ে নিই </a:t>
            </a:r>
            <a:endParaRPr lang="en-US" sz="4000" dirty="0">
              <a:solidFill>
                <a:srgbClr val="1E5EE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triped Right Arrow 22"/>
          <p:cNvSpPr/>
          <p:nvPr/>
        </p:nvSpPr>
        <p:spPr>
          <a:xfrm>
            <a:off x="6005082" y="2785816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riped Right Arrow 23"/>
          <p:cNvSpPr/>
          <p:nvPr/>
        </p:nvSpPr>
        <p:spPr>
          <a:xfrm>
            <a:off x="6056750" y="3522187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/>
          <p:cNvSpPr/>
          <p:nvPr/>
        </p:nvSpPr>
        <p:spPr>
          <a:xfrm>
            <a:off x="6075781" y="4303591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>
            <a:off x="6056750" y="4991918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7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6517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9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0053 -0.115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58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00937 -0.10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597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00625 -0.095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479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00365 0.315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5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878" y="519173"/>
            <a:ext cx="1687938" cy="98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552" y="5974449"/>
            <a:ext cx="1083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47BA12-F377-4C65-9FA0-AC154AC8A85B}"/>
              </a:ext>
            </a:extLst>
          </p:cNvPr>
          <p:cNvSpPr txBox="1"/>
          <p:nvPr/>
        </p:nvSpPr>
        <p:spPr>
          <a:xfrm>
            <a:off x="2025748" y="1262189"/>
            <a:ext cx="9320511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63500"/>
            </a:sp3d>
          </a:bodyPr>
          <a:lstStyle/>
          <a:p>
            <a:pPr algn="ctr"/>
            <a:r>
              <a:rPr lang="en-US" sz="30000" dirty="0">
                <a:ln w="76200">
                  <a:solidFill>
                    <a:srgbClr val="00B0F0"/>
                  </a:solidFill>
                </a:ln>
                <a:gradFill>
                  <a:gsLst>
                    <a:gs pos="0">
                      <a:srgbClr val="C00000"/>
                    </a:gs>
                    <a:gs pos="23000">
                      <a:srgbClr val="00B0F0"/>
                    </a:gs>
                    <a:gs pos="44000">
                      <a:srgbClr val="7030A0"/>
                    </a:gs>
                    <a:gs pos="72500">
                      <a:srgbClr val="FFFF00"/>
                    </a:gs>
                    <a:gs pos="61000">
                      <a:srgbClr val="FF0000"/>
                    </a:gs>
                    <a:gs pos="90000">
                      <a:srgbClr val="0070C0"/>
                    </a:gs>
                  </a:gsLst>
                  <a:lin ang="18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0" dirty="0">
                <a:ln w="76200">
                  <a:solidFill>
                    <a:srgbClr val="00B0F0"/>
                  </a:solidFill>
                </a:ln>
                <a:gradFill>
                  <a:gsLst>
                    <a:gs pos="0">
                      <a:srgbClr val="C00000"/>
                    </a:gs>
                    <a:gs pos="23000">
                      <a:srgbClr val="00B0F0"/>
                    </a:gs>
                    <a:gs pos="44000">
                      <a:srgbClr val="7030A0"/>
                    </a:gs>
                    <a:gs pos="72500">
                      <a:srgbClr val="FFFF00"/>
                    </a:gs>
                    <a:gs pos="61000">
                      <a:srgbClr val="FF0000"/>
                    </a:gs>
                    <a:gs pos="90000">
                      <a:srgbClr val="0070C0"/>
                    </a:gs>
                  </a:gsLst>
                  <a:lin ang="18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0" dirty="0">
                <a:ln w="76200">
                  <a:solidFill>
                    <a:srgbClr val="00B0F0"/>
                  </a:solidFill>
                </a:ln>
                <a:gradFill>
                  <a:gsLst>
                    <a:gs pos="0">
                      <a:srgbClr val="C00000"/>
                    </a:gs>
                    <a:gs pos="23000">
                      <a:srgbClr val="00B0F0"/>
                    </a:gs>
                    <a:gs pos="44000">
                      <a:srgbClr val="7030A0"/>
                    </a:gs>
                    <a:gs pos="72500">
                      <a:srgbClr val="FFFF00"/>
                    </a:gs>
                    <a:gs pos="61000">
                      <a:srgbClr val="FF0000"/>
                    </a:gs>
                    <a:gs pos="90000">
                      <a:srgbClr val="0070C0"/>
                    </a:gs>
                  </a:gsLst>
                  <a:lin ang="18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0" dirty="0">
                <a:ln w="76200">
                  <a:solidFill>
                    <a:srgbClr val="00B0F0"/>
                  </a:solidFill>
                </a:ln>
                <a:gradFill>
                  <a:gsLst>
                    <a:gs pos="0">
                      <a:srgbClr val="C00000"/>
                    </a:gs>
                    <a:gs pos="23000">
                      <a:srgbClr val="00B0F0"/>
                    </a:gs>
                    <a:gs pos="44000">
                      <a:srgbClr val="7030A0"/>
                    </a:gs>
                    <a:gs pos="72500">
                      <a:srgbClr val="FFFF00"/>
                    </a:gs>
                    <a:gs pos="61000">
                      <a:srgbClr val="FF0000"/>
                    </a:gs>
                    <a:gs pos="90000">
                      <a:srgbClr val="0070C0"/>
                    </a:gs>
                  </a:gsLst>
                  <a:lin ang="18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0" dirty="0">
                <a:ln w="76200">
                  <a:solidFill>
                    <a:srgbClr val="00B0F0"/>
                  </a:solidFill>
                </a:ln>
                <a:gradFill>
                  <a:gsLst>
                    <a:gs pos="0">
                      <a:srgbClr val="C00000"/>
                    </a:gs>
                    <a:gs pos="23000">
                      <a:srgbClr val="00B0F0"/>
                    </a:gs>
                    <a:gs pos="44000">
                      <a:srgbClr val="7030A0"/>
                    </a:gs>
                    <a:gs pos="72500">
                      <a:srgbClr val="FFFF00"/>
                    </a:gs>
                    <a:gs pos="61000">
                      <a:srgbClr val="FF0000"/>
                    </a:gs>
                    <a:gs pos="90000">
                      <a:srgbClr val="0070C0"/>
                    </a:gs>
                  </a:gsLst>
                  <a:lin ang="18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0000" dirty="0">
                <a:ln w="76200">
                  <a:solidFill>
                    <a:srgbClr val="00B0F0"/>
                  </a:solidFill>
                </a:ln>
                <a:gradFill>
                  <a:gsLst>
                    <a:gs pos="0">
                      <a:srgbClr val="C00000"/>
                    </a:gs>
                    <a:gs pos="23000">
                      <a:srgbClr val="00B0F0"/>
                    </a:gs>
                    <a:gs pos="44000">
                      <a:srgbClr val="7030A0"/>
                    </a:gs>
                    <a:gs pos="72500">
                      <a:srgbClr val="FFFF00"/>
                    </a:gs>
                    <a:gs pos="61000">
                      <a:srgbClr val="FF0000"/>
                    </a:gs>
                    <a:gs pos="90000">
                      <a:srgbClr val="0070C0"/>
                    </a:gs>
                  </a:gsLst>
                  <a:lin ang="18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0" dirty="0">
                <a:ln w="76200">
                  <a:solidFill>
                    <a:srgbClr val="00B0F0"/>
                  </a:solidFill>
                </a:ln>
                <a:gradFill>
                  <a:gsLst>
                    <a:gs pos="0">
                      <a:srgbClr val="C00000"/>
                    </a:gs>
                    <a:gs pos="23000">
                      <a:srgbClr val="00B0F0"/>
                    </a:gs>
                    <a:gs pos="44000">
                      <a:srgbClr val="7030A0"/>
                    </a:gs>
                    <a:gs pos="72500">
                      <a:srgbClr val="FFFF00"/>
                    </a:gs>
                    <a:gs pos="61000">
                      <a:srgbClr val="FF0000"/>
                    </a:gs>
                    <a:gs pos="90000">
                      <a:srgbClr val="0070C0"/>
                    </a:gs>
                  </a:gsLst>
                  <a:lin ang="18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4" y="438670"/>
            <a:ext cx="7735928" cy="1149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5710">
            <a:off x="-91759" y="1540726"/>
            <a:ext cx="3601485" cy="37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5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054" y="58946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5318" y="530171"/>
            <a:ext cx="7510642" cy="7566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i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b="1" i="1" dirty="0" err="1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b="1" i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i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000" b="1" i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1" y="1677517"/>
            <a:ext cx="1855915" cy="3148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92" y="2647947"/>
            <a:ext cx="1987011" cy="29823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41271" y="5271502"/>
            <a:ext cx="3309457" cy="495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৮৬,৮৭ ।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43029" y="1436044"/>
            <a:ext cx="5235220" cy="3631638"/>
            <a:chOff x="3443029" y="1436044"/>
            <a:chExt cx="5235220" cy="36316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3029" y="1436044"/>
              <a:ext cx="5235220" cy="363163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5BE92DC-C01D-4EBD-917D-5E28EDA5B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537" y="2005256"/>
              <a:ext cx="1957532" cy="250481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6" t="21764" r="37418" b="18948"/>
            <a:stretch/>
          </p:blipFill>
          <p:spPr>
            <a:xfrm>
              <a:off x="6215269" y="1817007"/>
              <a:ext cx="2013429" cy="2438112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2077305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8985585-B1EA-4213-AF80-A21FCB372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663953"/>
              </p:ext>
            </p:extLst>
          </p:nvPr>
        </p:nvGraphicFramePr>
        <p:xfrm>
          <a:off x="1800102" y="502276"/>
          <a:ext cx="9684912" cy="5306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74481" y="625825"/>
            <a:ext cx="4958367" cy="70374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ম্রো জীবনব্যবস্থাঃ</a:t>
            </a:r>
            <a:endParaRPr lang="en-US" sz="400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0" y="2368016"/>
            <a:ext cx="1831364" cy="240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38" y="2227809"/>
            <a:ext cx="1722076" cy="22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4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28BA81-FE27-4F30-A729-A1F551DCF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3628BA81-FE27-4F30-A729-A1F551DCF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3628BA81-FE27-4F30-A729-A1F551DCF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3628BA81-FE27-4F30-A729-A1F551DCF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5FAA99-E20E-4A46-80B7-AA800DF3C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875FAA99-E20E-4A46-80B7-AA800DF3C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875FAA99-E20E-4A46-80B7-AA800DF3C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875FAA99-E20E-4A46-80B7-AA800DF3C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9BEBAB-35C9-4653-BE5F-AB73D0A1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359BEBAB-35C9-4653-BE5F-AB73D0A1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359BEBAB-35C9-4653-BE5F-AB73D0A1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359BEBAB-35C9-4653-BE5F-AB73D0A10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75E04E-62D7-44D8-B6F1-58A0FE663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F175E04E-62D7-44D8-B6F1-58A0FE663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F175E04E-62D7-44D8-B6F1-58A0FE663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F175E04E-62D7-44D8-B6F1-58A0FE663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C7BA89-92E6-44E2-B809-3831F3EEC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F7C7BA89-92E6-44E2-B809-3831F3EEC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F7C7BA89-92E6-44E2-B809-3831F3EEC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F7C7BA89-92E6-44E2-B809-3831F3EEC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4F51E4-F7B4-44F5-BB0A-53B17EA6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1B4F51E4-F7B4-44F5-BB0A-53B17EA6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1B4F51E4-F7B4-44F5-BB0A-53B17EA6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1B4F51E4-F7B4-44F5-BB0A-53B17EA6E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7C37F3-6D0B-4B44-821D-681DC4E7C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5C7C37F3-6D0B-4B44-821D-681DC4E7C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5C7C37F3-6D0B-4B44-821D-681DC4E7C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5C7C37F3-6D0B-4B44-821D-681DC4E7C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3F0F57-E512-4480-B652-7785BDFB8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973F0F57-E512-4480-B652-7785BDFB8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973F0F57-E512-4480-B652-7785BDFB8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973F0F57-E512-4480-B652-7785BDFB8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0EFDBC-E636-4582-8547-B966ECB8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AD0EFDBC-E636-4582-8547-B966ECB8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AD0EFDBC-E636-4582-8547-B966ECB8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AD0EFDBC-E636-4582-8547-B966ECB83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5D2F18-58C9-44E7-9983-435783B87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E15D2F18-58C9-44E7-9983-435783B87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E15D2F18-58C9-44E7-9983-435783B87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E15D2F18-58C9-44E7-9983-435783B87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17B51C-DDA8-4C87-A85A-C33FBC32A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3C17B51C-DDA8-4C87-A85A-C33FBC32A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3C17B51C-DDA8-4C87-A85A-C33FBC32A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3C17B51C-DDA8-4C87-A85A-C33FBC32A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92880E-8B97-498D-A025-25A1B730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C592880E-8B97-498D-A025-25A1B730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C592880E-8B97-498D-A025-25A1B730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graphicEl>
                                              <a:dgm id="{C592880E-8B97-498D-A025-25A1B730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E0E08C-D44A-4106-BD3A-26459DF2A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68E0E08C-D44A-4106-BD3A-26459DF2A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68E0E08C-D44A-4106-BD3A-26459DF2A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dgm id="{68E0E08C-D44A-4106-BD3A-26459DF2A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B125A7-5A26-4066-BF9D-DEA6D6800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graphicEl>
                                              <a:dgm id="{07B125A7-5A26-4066-BF9D-DEA6D6800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07B125A7-5A26-4066-BF9D-DEA6D6800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dgm id="{07B125A7-5A26-4066-BF9D-DEA6D6800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9A51FD-A3B2-4F53-AE41-E14E978F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3D9A51FD-A3B2-4F53-AE41-E14E978F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3D9A51FD-A3B2-4F53-AE41-E14E978F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graphicEl>
                                              <a:dgm id="{3D9A51FD-A3B2-4F53-AE41-E14E978F4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9846" y="418503"/>
            <a:ext cx="4462199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3243C1-F184-4FEA-BEAC-26B003B66B4F}"/>
              </a:ext>
            </a:extLst>
          </p:cNvPr>
          <p:cNvSpPr txBox="1"/>
          <p:nvPr/>
        </p:nvSpPr>
        <p:spPr>
          <a:xfrm>
            <a:off x="4644311" y="2123272"/>
            <a:ext cx="656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ম্রোদের সমাজবব্যস্থা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লিখ।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8DD9AF-D68B-4281-9FDB-2310E38ECFBF}"/>
              </a:ext>
            </a:extLst>
          </p:cNvPr>
          <p:cNvSpPr txBox="1"/>
          <p:nvPr/>
        </p:nvSpPr>
        <p:spPr>
          <a:xfrm>
            <a:off x="5030884" y="2876495"/>
            <a:ext cx="61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E947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ম্রোদের </a:t>
            </a:r>
            <a:r>
              <a:rPr lang="bn-IN" sz="3600" dirty="0">
                <a:solidFill>
                  <a:srgbClr val="E947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 সম্পর্কে লিখ।  </a:t>
            </a:r>
            <a:endParaRPr lang="en-US" sz="3600" dirty="0">
              <a:solidFill>
                <a:srgbClr val="E947D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29" y="1370048"/>
            <a:ext cx="3863662" cy="3012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83" y="4125422"/>
            <a:ext cx="7714445" cy="19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11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240" y="620265"/>
            <a:ext cx="2744555" cy="9787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76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76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6508" y="1990094"/>
            <a:ext cx="1017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ম্রোদের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7748"/>
              </p:ext>
            </p:extLst>
          </p:nvPr>
        </p:nvGraphicFramePr>
        <p:xfrm>
          <a:off x="1034431" y="2991290"/>
          <a:ext cx="10375530" cy="1717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0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8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9695"/>
              </a:tblGrid>
              <a:tr h="95529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ধর্ম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4400" baseline="0" dirty="0" err="1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উৎসব</a:t>
                      </a:r>
                      <a:endParaRPr lang="en-US" sz="4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r>
                        <a:rPr lang="en-US" sz="44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accent6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endParaRPr lang="en-US" sz="4400" dirty="0">
                        <a:solidFill>
                          <a:schemeClr val="accent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সমাজ</a:t>
                      </a:r>
                      <a:r>
                        <a:rPr lang="en-US" sz="4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ব্যবস্থা</a:t>
                      </a:r>
                      <a:endParaRPr lang="en-US" sz="4400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1926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6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6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4-Point Star 9"/>
          <p:cNvSpPr/>
          <p:nvPr/>
        </p:nvSpPr>
        <p:spPr>
          <a:xfrm>
            <a:off x="546558" y="1791376"/>
            <a:ext cx="975747" cy="1092233"/>
          </a:xfrm>
          <a:prstGeom prst="star4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9010" y="5167229"/>
            <a:ext cx="261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তোরাই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2226" y="5167228"/>
            <a:ext cx="149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নাচ-গান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0860" y="5127564"/>
            <a:ext cx="275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ওয়াংলাই  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9630" y="5064041"/>
            <a:ext cx="178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গ্রামভিত্তিক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49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2982 -0.17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02382 -0.166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03282 -0.161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1968 L -0.01419 -0.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r="20304" b="26197"/>
          <a:stretch/>
        </p:blipFill>
        <p:spPr>
          <a:xfrm>
            <a:off x="7761785" y="118779"/>
            <a:ext cx="3816322" cy="5061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29812"/>
            <a:ext cx="12063211" cy="165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6919" y="1022843"/>
            <a:ext cx="4745469" cy="1077218"/>
          </a:xfrm>
          <a:prstGeom prst="rect">
            <a:avLst/>
          </a:prstGeom>
          <a:noFill/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bn-IN" sz="6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6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900" y="2977829"/>
            <a:ext cx="6915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নৃ-গোষ্ঠির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13" y="2649478"/>
            <a:ext cx="4068382" cy="32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3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34" y="2213268"/>
            <a:ext cx="2022073" cy="1374442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3369086" y="720564"/>
            <a:ext cx="5181600" cy="4114800"/>
          </a:xfrm>
          <a:prstGeom prst="donut">
            <a:avLst/>
          </a:prstGeom>
          <a:solidFill>
            <a:srgbClr val="99FF33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521486" y="881844"/>
            <a:ext cx="4876800" cy="3810000"/>
          </a:xfrm>
          <a:prstGeom prst="donut">
            <a:avLst/>
          </a:prstGeom>
          <a:gradFill>
            <a:gsLst>
              <a:gs pos="93000">
                <a:srgbClr val="A603AB">
                  <a:alpha val="1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2" descr="F:\ATAUR PICTUR\PICTURE\ANI  FLOWER\animated-flower-image-00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9859" y="3937338"/>
            <a:ext cx="1488141" cy="2438400"/>
          </a:xfrm>
          <a:prstGeom prst="rect">
            <a:avLst/>
          </a:prstGeom>
          <a:noFill/>
        </p:spPr>
      </p:pic>
      <p:pic>
        <p:nvPicPr>
          <p:cNvPr id="13" name="Picture 3" descr="F:\ATAUR PICTUR\PICTURE\ANI  FLOWER\animated-flower-image-00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334500" y="4122869"/>
            <a:ext cx="1143000" cy="225286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559859" y="4282882"/>
            <a:ext cx="851137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8328A4-66A4-4D32-9CAA-E50ED3F442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8" y="1282201"/>
            <a:ext cx="2581275" cy="2600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2C3CE5E-4654-483B-B1E5-ECAE120FD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8173" y="1419889"/>
            <a:ext cx="2669027" cy="29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04040" y="1121151"/>
            <a:ext cx="7696200" cy="4419336"/>
            <a:chOff x="1163518" y="1362108"/>
            <a:chExt cx="6848158" cy="4127627"/>
          </a:xfrm>
        </p:grpSpPr>
        <p:sp>
          <p:nvSpPr>
            <p:cNvPr id="8" name="Rectangle 7"/>
            <p:cNvSpPr/>
            <p:nvPr/>
          </p:nvSpPr>
          <p:spPr>
            <a:xfrm>
              <a:off x="1163518" y="4139292"/>
              <a:ext cx="2047603" cy="499655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3518" y="2372539"/>
              <a:ext cx="2047603" cy="499655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3518" y="2973488"/>
              <a:ext cx="2047603" cy="49965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3518" y="3550375"/>
              <a:ext cx="2047603" cy="499655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5"/>
            <p:cNvSpPr/>
            <p:nvPr/>
          </p:nvSpPr>
          <p:spPr>
            <a:xfrm>
              <a:off x="3216826" y="1376919"/>
              <a:ext cx="976823" cy="1495275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62076"/>
                <a:gd name="connsiteY0" fmla="*/ 1361661 h 2027867"/>
                <a:gd name="connsiteX1" fmla="*/ 1752136 w 1762076"/>
                <a:gd name="connsiteY1" fmla="*/ 0 h 2027867"/>
                <a:gd name="connsiteX2" fmla="*/ 1762076 w 1762076"/>
                <a:gd name="connsiteY2" fmla="*/ 2027867 h 2027867"/>
                <a:gd name="connsiteX3" fmla="*/ 0 w 1762076"/>
                <a:gd name="connsiteY3" fmla="*/ 2027867 h 2027867"/>
                <a:gd name="connsiteX4" fmla="*/ 0 w 1762076"/>
                <a:gd name="connsiteY4" fmla="*/ 1361661 h 2027867"/>
                <a:gd name="connsiteX0" fmla="*/ 0 w 1791894"/>
                <a:gd name="connsiteY0" fmla="*/ 1361661 h 2027867"/>
                <a:gd name="connsiteX1" fmla="*/ 1752136 w 1791894"/>
                <a:gd name="connsiteY1" fmla="*/ 0 h 2027867"/>
                <a:gd name="connsiteX2" fmla="*/ 1791894 w 1791894"/>
                <a:gd name="connsiteY2" fmla="*/ 1441458 h 2027867"/>
                <a:gd name="connsiteX3" fmla="*/ 0 w 1791894"/>
                <a:gd name="connsiteY3" fmla="*/ 2027867 h 2027867"/>
                <a:gd name="connsiteX4" fmla="*/ 0 w 1791894"/>
                <a:gd name="connsiteY4" fmla="*/ 1361661 h 2027867"/>
                <a:gd name="connsiteX0" fmla="*/ 0 w 1781955"/>
                <a:gd name="connsiteY0" fmla="*/ 1361661 h 2027867"/>
                <a:gd name="connsiteX1" fmla="*/ 1752136 w 1781955"/>
                <a:gd name="connsiteY1" fmla="*/ 0 h 2027867"/>
                <a:gd name="connsiteX2" fmla="*/ 1781955 w 1781955"/>
                <a:gd name="connsiteY2" fmla="*/ 1411640 h 2027867"/>
                <a:gd name="connsiteX3" fmla="*/ 0 w 1781955"/>
                <a:gd name="connsiteY3" fmla="*/ 2027867 h 2027867"/>
                <a:gd name="connsiteX4" fmla="*/ 0 w 1781955"/>
                <a:gd name="connsiteY4" fmla="*/ 1361661 h 2027867"/>
                <a:gd name="connsiteX0" fmla="*/ 0 w 1781955"/>
                <a:gd name="connsiteY0" fmla="*/ 1351722 h 2017928"/>
                <a:gd name="connsiteX1" fmla="*/ 1752136 w 1781955"/>
                <a:gd name="connsiteY1" fmla="*/ 0 h 2017928"/>
                <a:gd name="connsiteX2" fmla="*/ 1781955 w 1781955"/>
                <a:gd name="connsiteY2" fmla="*/ 1401701 h 2017928"/>
                <a:gd name="connsiteX3" fmla="*/ 0 w 1781955"/>
                <a:gd name="connsiteY3" fmla="*/ 2017928 h 2017928"/>
                <a:gd name="connsiteX4" fmla="*/ 0 w 1781955"/>
                <a:gd name="connsiteY4" fmla="*/ 1351722 h 2017928"/>
                <a:gd name="connsiteX0" fmla="*/ 0 w 1848832"/>
                <a:gd name="connsiteY0" fmla="*/ 1351722 h 2017928"/>
                <a:gd name="connsiteX1" fmla="*/ 1848725 w 1848832"/>
                <a:gd name="connsiteY1" fmla="*/ 0 h 2017928"/>
                <a:gd name="connsiteX2" fmla="*/ 1781955 w 1848832"/>
                <a:gd name="connsiteY2" fmla="*/ 1401701 h 2017928"/>
                <a:gd name="connsiteX3" fmla="*/ 0 w 1848832"/>
                <a:gd name="connsiteY3" fmla="*/ 2017928 h 2017928"/>
                <a:gd name="connsiteX4" fmla="*/ 0 w 1848832"/>
                <a:gd name="connsiteY4" fmla="*/ 1351722 h 2017928"/>
                <a:gd name="connsiteX0" fmla="*/ 0 w 1816716"/>
                <a:gd name="connsiteY0" fmla="*/ 1327494 h 1993700"/>
                <a:gd name="connsiteX1" fmla="*/ 1816527 w 1816716"/>
                <a:gd name="connsiteY1" fmla="*/ 0 h 1993700"/>
                <a:gd name="connsiteX2" fmla="*/ 1781955 w 1816716"/>
                <a:gd name="connsiteY2" fmla="*/ 1377473 h 1993700"/>
                <a:gd name="connsiteX3" fmla="*/ 0 w 1816716"/>
                <a:gd name="connsiteY3" fmla="*/ 1993700 h 1993700"/>
                <a:gd name="connsiteX4" fmla="*/ 0 w 1816716"/>
                <a:gd name="connsiteY4" fmla="*/ 1327494 h 1993700"/>
                <a:gd name="connsiteX0" fmla="*/ 0 w 1816716"/>
                <a:gd name="connsiteY0" fmla="*/ 1327494 h 1993700"/>
                <a:gd name="connsiteX1" fmla="*/ 1816527 w 1816716"/>
                <a:gd name="connsiteY1" fmla="*/ 0 h 1993700"/>
                <a:gd name="connsiteX2" fmla="*/ 1781955 w 1816716"/>
                <a:gd name="connsiteY2" fmla="*/ 1377473 h 1993700"/>
                <a:gd name="connsiteX3" fmla="*/ 0 w 1816716"/>
                <a:gd name="connsiteY3" fmla="*/ 1993700 h 1993700"/>
                <a:gd name="connsiteX4" fmla="*/ 0 w 1816716"/>
                <a:gd name="connsiteY4" fmla="*/ 1327494 h 19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716" h="1993700">
                  <a:moveTo>
                    <a:pt x="0" y="1327494"/>
                  </a:moveTo>
                  <a:cubicBezTo>
                    <a:pt x="584045" y="876920"/>
                    <a:pt x="1232482" y="450574"/>
                    <a:pt x="1816527" y="0"/>
                  </a:cubicBezTo>
                  <a:cubicBezTo>
                    <a:pt x="1819840" y="675956"/>
                    <a:pt x="1778642" y="701517"/>
                    <a:pt x="1781955" y="1377473"/>
                  </a:cubicBezTo>
                  <a:lnTo>
                    <a:pt x="0" y="1993700"/>
                  </a:lnTo>
                  <a:lnTo>
                    <a:pt x="0" y="1327494"/>
                  </a:lnTo>
                  <a:close/>
                </a:path>
              </a:pathLst>
            </a:cu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3216827" y="2512220"/>
              <a:ext cx="963839" cy="969278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4"/>
                <a:gd name="connsiteY0" fmla="*/ 636104 h 1302310"/>
                <a:gd name="connsiteX1" fmla="*/ 1791894 w 1791894"/>
                <a:gd name="connsiteY1" fmla="*/ 0 h 1302310"/>
                <a:gd name="connsiteX2" fmla="*/ 1762076 w 1791894"/>
                <a:gd name="connsiteY2" fmla="*/ 1302310 h 1302310"/>
                <a:gd name="connsiteX3" fmla="*/ 0 w 1791894"/>
                <a:gd name="connsiteY3" fmla="*/ 1302310 h 1302310"/>
                <a:gd name="connsiteX4" fmla="*/ 0 w 1791894"/>
                <a:gd name="connsiteY4" fmla="*/ 636104 h 1302310"/>
                <a:gd name="connsiteX0" fmla="*/ 0 w 1801833"/>
                <a:gd name="connsiteY0" fmla="*/ 636104 h 1322188"/>
                <a:gd name="connsiteX1" fmla="*/ 1791894 w 1801833"/>
                <a:gd name="connsiteY1" fmla="*/ 0 h 1322188"/>
                <a:gd name="connsiteX2" fmla="*/ 1801833 w 1801833"/>
                <a:gd name="connsiteY2" fmla="*/ 1322188 h 1322188"/>
                <a:gd name="connsiteX3" fmla="*/ 0 w 1801833"/>
                <a:gd name="connsiteY3" fmla="*/ 1302310 h 1322188"/>
                <a:gd name="connsiteX4" fmla="*/ 0 w 1801833"/>
                <a:gd name="connsiteY4" fmla="*/ 636104 h 1322188"/>
                <a:gd name="connsiteX0" fmla="*/ 0 w 1801833"/>
                <a:gd name="connsiteY0" fmla="*/ 626165 h 1312249"/>
                <a:gd name="connsiteX1" fmla="*/ 1791894 w 1801833"/>
                <a:gd name="connsiteY1" fmla="*/ 0 h 1312249"/>
                <a:gd name="connsiteX2" fmla="*/ 1801833 w 1801833"/>
                <a:gd name="connsiteY2" fmla="*/ 1312249 h 1312249"/>
                <a:gd name="connsiteX3" fmla="*/ 0 w 1801833"/>
                <a:gd name="connsiteY3" fmla="*/ 1292371 h 1312249"/>
                <a:gd name="connsiteX4" fmla="*/ 0 w 1801833"/>
                <a:gd name="connsiteY4" fmla="*/ 626165 h 1312249"/>
                <a:gd name="connsiteX0" fmla="*/ 0 w 1801833"/>
                <a:gd name="connsiteY0" fmla="*/ 606287 h 1292371"/>
                <a:gd name="connsiteX1" fmla="*/ 1791894 w 1801833"/>
                <a:gd name="connsiteY1" fmla="*/ 0 h 1292371"/>
                <a:gd name="connsiteX2" fmla="*/ 1801833 w 1801833"/>
                <a:gd name="connsiteY2" fmla="*/ 1292371 h 1292371"/>
                <a:gd name="connsiteX3" fmla="*/ 0 w 1801833"/>
                <a:gd name="connsiteY3" fmla="*/ 1272493 h 1292371"/>
                <a:gd name="connsiteX4" fmla="*/ 0 w 1801833"/>
                <a:gd name="connsiteY4" fmla="*/ 606287 h 129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292371">
                  <a:moveTo>
                    <a:pt x="0" y="606287"/>
                  </a:moveTo>
                  <a:lnTo>
                    <a:pt x="1791894" y="0"/>
                  </a:lnTo>
                  <a:lnTo>
                    <a:pt x="1801833" y="1292371"/>
                  </a:lnTo>
                  <a:lnTo>
                    <a:pt x="0" y="1272493"/>
                  </a:lnTo>
                  <a:lnTo>
                    <a:pt x="0" y="606287"/>
                  </a:lnTo>
                  <a:close/>
                </a:path>
              </a:pathLst>
            </a:cu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7"/>
            <p:cNvSpPr/>
            <p:nvPr/>
          </p:nvSpPr>
          <p:spPr>
            <a:xfrm>
              <a:off x="3216827" y="3556841"/>
              <a:ext cx="969545" cy="939461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81955"/>
                <a:gd name="connsiteY0" fmla="*/ 0 h 1252615"/>
                <a:gd name="connsiteX1" fmla="*/ 1762076 w 1781955"/>
                <a:gd name="connsiteY1" fmla="*/ 0 h 1252615"/>
                <a:gd name="connsiteX2" fmla="*/ 1781955 w 1781955"/>
                <a:gd name="connsiteY2" fmla="*/ 1252615 h 1252615"/>
                <a:gd name="connsiteX3" fmla="*/ 0 w 1781955"/>
                <a:gd name="connsiteY3" fmla="*/ 666206 h 1252615"/>
                <a:gd name="connsiteX4" fmla="*/ 0 w 1781955"/>
                <a:gd name="connsiteY4" fmla="*/ 0 h 12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1252615">
                  <a:moveTo>
                    <a:pt x="0" y="0"/>
                  </a:moveTo>
                  <a:lnTo>
                    <a:pt x="1762076" y="0"/>
                  </a:lnTo>
                  <a:lnTo>
                    <a:pt x="1781955" y="1252615"/>
                  </a:ln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8"/>
            <p:cNvSpPr/>
            <p:nvPr/>
          </p:nvSpPr>
          <p:spPr>
            <a:xfrm>
              <a:off x="3216827" y="4139292"/>
              <a:ext cx="975251" cy="134199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3"/>
                <a:gd name="connsiteY0" fmla="*/ 0 h 1789328"/>
                <a:gd name="connsiteX1" fmla="*/ 1762076 w 1791893"/>
                <a:gd name="connsiteY1" fmla="*/ 0 h 1789328"/>
                <a:gd name="connsiteX2" fmla="*/ 1791893 w 1791893"/>
                <a:gd name="connsiteY2" fmla="*/ 1789328 h 1789328"/>
                <a:gd name="connsiteX3" fmla="*/ 0 w 1791893"/>
                <a:gd name="connsiteY3" fmla="*/ 666206 h 1789328"/>
                <a:gd name="connsiteX4" fmla="*/ 0 w 1791893"/>
                <a:gd name="connsiteY4" fmla="*/ 0 h 1789328"/>
                <a:gd name="connsiteX0" fmla="*/ 0 w 1801833"/>
                <a:gd name="connsiteY0" fmla="*/ 0 h 1789328"/>
                <a:gd name="connsiteX1" fmla="*/ 1801833 w 1801833"/>
                <a:gd name="connsiteY1" fmla="*/ 586409 h 1789328"/>
                <a:gd name="connsiteX2" fmla="*/ 1791893 w 1801833"/>
                <a:gd name="connsiteY2" fmla="*/ 1789328 h 1789328"/>
                <a:gd name="connsiteX3" fmla="*/ 0 w 1801833"/>
                <a:gd name="connsiteY3" fmla="*/ 666206 h 1789328"/>
                <a:gd name="connsiteX4" fmla="*/ 0 w 1801833"/>
                <a:gd name="connsiteY4" fmla="*/ 0 h 17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789328">
                  <a:moveTo>
                    <a:pt x="0" y="0"/>
                  </a:moveTo>
                  <a:lnTo>
                    <a:pt x="1801833" y="586409"/>
                  </a:lnTo>
                  <a:cubicBezTo>
                    <a:pt x="1798520" y="987382"/>
                    <a:pt x="1795206" y="1388355"/>
                    <a:pt x="1791893" y="1789328"/>
                  </a:cubicBez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80666" y="1362109"/>
              <a:ext cx="3817850" cy="1047812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97784" y="4569515"/>
              <a:ext cx="3806438" cy="920220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2078" y="3550375"/>
              <a:ext cx="3806437" cy="944597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86372" y="2512116"/>
              <a:ext cx="3825304" cy="96390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3"/>
            <p:cNvSpPr/>
            <p:nvPr/>
          </p:nvSpPr>
          <p:spPr>
            <a:xfrm>
              <a:off x="6557211" y="1362108"/>
              <a:ext cx="1441304" cy="1013791"/>
            </a:xfrm>
            <a:custGeom>
              <a:avLst/>
              <a:gdLst>
                <a:gd name="connsiteX0" fmla="*/ 0 w 927128"/>
                <a:gd name="connsiteY0" fmla="*/ 0 h 1351722"/>
                <a:gd name="connsiteX1" fmla="*/ 927128 w 927128"/>
                <a:gd name="connsiteY1" fmla="*/ 0 h 1351722"/>
                <a:gd name="connsiteX2" fmla="*/ 927128 w 927128"/>
                <a:gd name="connsiteY2" fmla="*/ 1351722 h 1351722"/>
                <a:gd name="connsiteX3" fmla="*/ 0 w 927128"/>
                <a:gd name="connsiteY3" fmla="*/ 1351722 h 1351722"/>
                <a:gd name="connsiteX4" fmla="*/ 0 w 927128"/>
                <a:gd name="connsiteY4" fmla="*/ 0 h 1351722"/>
                <a:gd name="connsiteX0" fmla="*/ 0 w 1857570"/>
                <a:gd name="connsiteY0" fmla="*/ 0 h 1351722"/>
                <a:gd name="connsiteX1" fmla="*/ 1857570 w 1857570"/>
                <a:gd name="connsiteY1" fmla="*/ 0 h 1351722"/>
                <a:gd name="connsiteX2" fmla="*/ 1857570 w 1857570"/>
                <a:gd name="connsiteY2" fmla="*/ 1351722 h 1351722"/>
                <a:gd name="connsiteX3" fmla="*/ 930442 w 1857570"/>
                <a:gd name="connsiteY3" fmla="*/ 1351722 h 1351722"/>
                <a:gd name="connsiteX4" fmla="*/ 0 w 1857570"/>
                <a:gd name="connsiteY4" fmla="*/ 0 h 1351722"/>
                <a:gd name="connsiteX0" fmla="*/ 0 w 1857570"/>
                <a:gd name="connsiteY0" fmla="*/ 16043 h 1367765"/>
                <a:gd name="connsiteX1" fmla="*/ 1007338 w 1857570"/>
                <a:gd name="connsiteY1" fmla="*/ 0 h 1367765"/>
                <a:gd name="connsiteX2" fmla="*/ 1857570 w 1857570"/>
                <a:gd name="connsiteY2" fmla="*/ 1367765 h 1367765"/>
                <a:gd name="connsiteX3" fmla="*/ 930442 w 1857570"/>
                <a:gd name="connsiteY3" fmla="*/ 1367765 h 1367765"/>
                <a:gd name="connsiteX4" fmla="*/ 0 w 1857570"/>
                <a:gd name="connsiteY4" fmla="*/ 16043 h 1367765"/>
                <a:gd name="connsiteX0" fmla="*/ 0 w 1921738"/>
                <a:gd name="connsiteY0" fmla="*/ 0 h 1431932"/>
                <a:gd name="connsiteX1" fmla="*/ 1071506 w 1921738"/>
                <a:gd name="connsiteY1" fmla="*/ 64167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  <a:gd name="connsiteX0" fmla="*/ 0 w 1921738"/>
                <a:gd name="connsiteY0" fmla="*/ 0 h 1431932"/>
                <a:gd name="connsiteX1" fmla="*/ 1007337 w 1921738"/>
                <a:gd name="connsiteY1" fmla="*/ 16041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738" h="1431932">
                  <a:moveTo>
                    <a:pt x="0" y="0"/>
                  </a:moveTo>
                  <a:lnTo>
                    <a:pt x="1007337" y="16041"/>
                  </a:lnTo>
                  <a:lnTo>
                    <a:pt x="1921738" y="1431932"/>
                  </a:lnTo>
                  <a:lnTo>
                    <a:pt x="994610" y="14319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6629400" y="2512116"/>
              <a:ext cx="1369115" cy="969381"/>
            </a:xfrm>
            <a:custGeom>
              <a:avLst/>
              <a:gdLst>
                <a:gd name="connsiteX0" fmla="*/ 0 w 927128"/>
                <a:gd name="connsiteY0" fmla="*/ 0 h 1292509"/>
                <a:gd name="connsiteX1" fmla="*/ 927128 w 927128"/>
                <a:gd name="connsiteY1" fmla="*/ 0 h 1292509"/>
                <a:gd name="connsiteX2" fmla="*/ 927128 w 927128"/>
                <a:gd name="connsiteY2" fmla="*/ 1292509 h 1292509"/>
                <a:gd name="connsiteX3" fmla="*/ 0 w 927128"/>
                <a:gd name="connsiteY3" fmla="*/ 1292509 h 1292509"/>
                <a:gd name="connsiteX4" fmla="*/ 0 w 927128"/>
                <a:gd name="connsiteY4" fmla="*/ 0 h 1292509"/>
                <a:gd name="connsiteX0" fmla="*/ 0 w 1825486"/>
                <a:gd name="connsiteY0" fmla="*/ 0 h 1340636"/>
                <a:gd name="connsiteX1" fmla="*/ 1825486 w 1825486"/>
                <a:gd name="connsiteY1" fmla="*/ 48127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  <a:gd name="connsiteX0" fmla="*/ 0 w 1825486"/>
                <a:gd name="connsiteY0" fmla="*/ 0 h 1340636"/>
                <a:gd name="connsiteX1" fmla="*/ 927128 w 1825486"/>
                <a:gd name="connsiteY1" fmla="*/ 1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486" h="1340636">
                  <a:moveTo>
                    <a:pt x="0" y="0"/>
                  </a:moveTo>
                  <a:lnTo>
                    <a:pt x="927128" y="1"/>
                  </a:lnTo>
                  <a:lnTo>
                    <a:pt x="1825486" y="1340636"/>
                  </a:lnTo>
                  <a:lnTo>
                    <a:pt x="898358" y="1340636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5"/>
            <p:cNvSpPr/>
            <p:nvPr/>
          </p:nvSpPr>
          <p:spPr>
            <a:xfrm>
              <a:off x="6617369" y="3550373"/>
              <a:ext cx="1381146" cy="924529"/>
            </a:xfrm>
            <a:custGeom>
              <a:avLst/>
              <a:gdLst>
                <a:gd name="connsiteX0" fmla="*/ 0 w 927128"/>
                <a:gd name="connsiteY0" fmla="*/ 0 h 1232705"/>
                <a:gd name="connsiteX1" fmla="*/ 927128 w 927128"/>
                <a:gd name="connsiteY1" fmla="*/ 0 h 1232705"/>
                <a:gd name="connsiteX2" fmla="*/ 927128 w 927128"/>
                <a:gd name="connsiteY2" fmla="*/ 1232705 h 1232705"/>
                <a:gd name="connsiteX3" fmla="*/ 0 w 927128"/>
                <a:gd name="connsiteY3" fmla="*/ 1232705 h 1232705"/>
                <a:gd name="connsiteX4" fmla="*/ 0 w 927128"/>
                <a:gd name="connsiteY4" fmla="*/ 0 h 1232705"/>
                <a:gd name="connsiteX0" fmla="*/ 0 w 1841528"/>
                <a:gd name="connsiteY0" fmla="*/ 0 h 1280832"/>
                <a:gd name="connsiteX1" fmla="*/ 1841528 w 1841528"/>
                <a:gd name="connsiteY1" fmla="*/ 48127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  <a:gd name="connsiteX0" fmla="*/ 0 w 1841528"/>
                <a:gd name="connsiteY0" fmla="*/ 0 h 1280832"/>
                <a:gd name="connsiteX1" fmla="*/ 975254 w 1841528"/>
                <a:gd name="connsiteY1" fmla="*/ 16043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80832">
                  <a:moveTo>
                    <a:pt x="0" y="0"/>
                  </a:moveTo>
                  <a:lnTo>
                    <a:pt x="975254" y="16043"/>
                  </a:lnTo>
                  <a:lnTo>
                    <a:pt x="1841528" y="1280832"/>
                  </a:lnTo>
                  <a:lnTo>
                    <a:pt x="914400" y="128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6"/>
            <p:cNvSpPr/>
            <p:nvPr/>
          </p:nvSpPr>
          <p:spPr>
            <a:xfrm>
              <a:off x="6617369" y="4564039"/>
              <a:ext cx="1381146" cy="925696"/>
            </a:xfrm>
            <a:custGeom>
              <a:avLst/>
              <a:gdLst>
                <a:gd name="connsiteX0" fmla="*/ 0 w 927128"/>
                <a:gd name="connsiteY0" fmla="*/ 0 h 1227214"/>
                <a:gd name="connsiteX1" fmla="*/ 927128 w 927128"/>
                <a:gd name="connsiteY1" fmla="*/ 0 h 1227214"/>
                <a:gd name="connsiteX2" fmla="*/ 927128 w 927128"/>
                <a:gd name="connsiteY2" fmla="*/ 1227214 h 1227214"/>
                <a:gd name="connsiteX3" fmla="*/ 0 w 927128"/>
                <a:gd name="connsiteY3" fmla="*/ 1227214 h 1227214"/>
                <a:gd name="connsiteX4" fmla="*/ 0 w 927128"/>
                <a:gd name="connsiteY4" fmla="*/ 0 h 1227214"/>
                <a:gd name="connsiteX0" fmla="*/ 0 w 1841528"/>
                <a:gd name="connsiteY0" fmla="*/ 0 h 1259298"/>
                <a:gd name="connsiteX1" fmla="*/ 1841528 w 1841528"/>
                <a:gd name="connsiteY1" fmla="*/ 32084 h 1259298"/>
                <a:gd name="connsiteX2" fmla="*/ 1841528 w 1841528"/>
                <a:gd name="connsiteY2" fmla="*/ 1259298 h 1259298"/>
                <a:gd name="connsiteX3" fmla="*/ 914400 w 1841528"/>
                <a:gd name="connsiteY3" fmla="*/ 1259298 h 1259298"/>
                <a:gd name="connsiteX4" fmla="*/ 0 w 1841528"/>
                <a:gd name="connsiteY4" fmla="*/ 0 h 1259298"/>
                <a:gd name="connsiteX0" fmla="*/ 0 w 1841528"/>
                <a:gd name="connsiteY0" fmla="*/ 16043 h 1275341"/>
                <a:gd name="connsiteX1" fmla="*/ 959212 w 1841528"/>
                <a:gd name="connsiteY1" fmla="*/ 0 h 1275341"/>
                <a:gd name="connsiteX2" fmla="*/ 1841528 w 1841528"/>
                <a:gd name="connsiteY2" fmla="*/ 1275341 h 1275341"/>
                <a:gd name="connsiteX3" fmla="*/ 914400 w 1841528"/>
                <a:gd name="connsiteY3" fmla="*/ 1275341 h 1275341"/>
                <a:gd name="connsiteX4" fmla="*/ 0 w 1841528"/>
                <a:gd name="connsiteY4" fmla="*/ 16043 h 12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75341">
                  <a:moveTo>
                    <a:pt x="0" y="16043"/>
                  </a:moveTo>
                  <a:lnTo>
                    <a:pt x="959212" y="0"/>
                  </a:lnTo>
                  <a:lnTo>
                    <a:pt x="1841528" y="1275341"/>
                  </a:lnTo>
                  <a:lnTo>
                    <a:pt x="914400" y="1275341"/>
                  </a:lnTo>
                  <a:lnTo>
                    <a:pt x="0" y="16043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907793" y="1121151"/>
            <a:ext cx="4074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এম.মেরাজুল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2558" y="1651158"/>
            <a:ext cx="2199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01094" y="3682727"/>
            <a:ext cx="3454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আজমিরীগঞ্জ,হবিগঞ্জ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2935" y="4804979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arajul.hobi@gmail.com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88" y="2288654"/>
            <a:ext cx="1992472" cy="215575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842191" y="2572958"/>
            <a:ext cx="4285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913" y="789383"/>
            <a:ext cx="4097847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30910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26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77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02935" y="4804979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arajul.hobi@gmail.com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94458" y="1086738"/>
            <a:ext cx="7696200" cy="4419336"/>
            <a:chOff x="1163518" y="1362108"/>
            <a:chExt cx="6848158" cy="4127627"/>
          </a:xfrm>
        </p:grpSpPr>
        <p:sp>
          <p:nvSpPr>
            <p:cNvPr id="6" name="Rectangle 5"/>
            <p:cNvSpPr/>
            <p:nvPr/>
          </p:nvSpPr>
          <p:spPr>
            <a:xfrm>
              <a:off x="1163518" y="4139292"/>
              <a:ext cx="2047603" cy="499655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63518" y="2372539"/>
              <a:ext cx="2047603" cy="499655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63518" y="2973488"/>
              <a:ext cx="2047603" cy="49965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3518" y="3550375"/>
              <a:ext cx="2047603" cy="499655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5"/>
            <p:cNvSpPr/>
            <p:nvPr/>
          </p:nvSpPr>
          <p:spPr>
            <a:xfrm>
              <a:off x="3216826" y="1376919"/>
              <a:ext cx="976823" cy="1495275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62076"/>
                <a:gd name="connsiteY0" fmla="*/ 1361661 h 2027867"/>
                <a:gd name="connsiteX1" fmla="*/ 1752136 w 1762076"/>
                <a:gd name="connsiteY1" fmla="*/ 0 h 2027867"/>
                <a:gd name="connsiteX2" fmla="*/ 1762076 w 1762076"/>
                <a:gd name="connsiteY2" fmla="*/ 2027867 h 2027867"/>
                <a:gd name="connsiteX3" fmla="*/ 0 w 1762076"/>
                <a:gd name="connsiteY3" fmla="*/ 2027867 h 2027867"/>
                <a:gd name="connsiteX4" fmla="*/ 0 w 1762076"/>
                <a:gd name="connsiteY4" fmla="*/ 1361661 h 2027867"/>
                <a:gd name="connsiteX0" fmla="*/ 0 w 1791894"/>
                <a:gd name="connsiteY0" fmla="*/ 1361661 h 2027867"/>
                <a:gd name="connsiteX1" fmla="*/ 1752136 w 1791894"/>
                <a:gd name="connsiteY1" fmla="*/ 0 h 2027867"/>
                <a:gd name="connsiteX2" fmla="*/ 1791894 w 1791894"/>
                <a:gd name="connsiteY2" fmla="*/ 1441458 h 2027867"/>
                <a:gd name="connsiteX3" fmla="*/ 0 w 1791894"/>
                <a:gd name="connsiteY3" fmla="*/ 2027867 h 2027867"/>
                <a:gd name="connsiteX4" fmla="*/ 0 w 1791894"/>
                <a:gd name="connsiteY4" fmla="*/ 1361661 h 2027867"/>
                <a:gd name="connsiteX0" fmla="*/ 0 w 1781955"/>
                <a:gd name="connsiteY0" fmla="*/ 1361661 h 2027867"/>
                <a:gd name="connsiteX1" fmla="*/ 1752136 w 1781955"/>
                <a:gd name="connsiteY1" fmla="*/ 0 h 2027867"/>
                <a:gd name="connsiteX2" fmla="*/ 1781955 w 1781955"/>
                <a:gd name="connsiteY2" fmla="*/ 1411640 h 2027867"/>
                <a:gd name="connsiteX3" fmla="*/ 0 w 1781955"/>
                <a:gd name="connsiteY3" fmla="*/ 2027867 h 2027867"/>
                <a:gd name="connsiteX4" fmla="*/ 0 w 1781955"/>
                <a:gd name="connsiteY4" fmla="*/ 1361661 h 2027867"/>
                <a:gd name="connsiteX0" fmla="*/ 0 w 1781955"/>
                <a:gd name="connsiteY0" fmla="*/ 1351722 h 2017928"/>
                <a:gd name="connsiteX1" fmla="*/ 1752136 w 1781955"/>
                <a:gd name="connsiteY1" fmla="*/ 0 h 2017928"/>
                <a:gd name="connsiteX2" fmla="*/ 1781955 w 1781955"/>
                <a:gd name="connsiteY2" fmla="*/ 1401701 h 2017928"/>
                <a:gd name="connsiteX3" fmla="*/ 0 w 1781955"/>
                <a:gd name="connsiteY3" fmla="*/ 2017928 h 2017928"/>
                <a:gd name="connsiteX4" fmla="*/ 0 w 1781955"/>
                <a:gd name="connsiteY4" fmla="*/ 1351722 h 2017928"/>
                <a:gd name="connsiteX0" fmla="*/ 0 w 1848832"/>
                <a:gd name="connsiteY0" fmla="*/ 1351722 h 2017928"/>
                <a:gd name="connsiteX1" fmla="*/ 1848725 w 1848832"/>
                <a:gd name="connsiteY1" fmla="*/ 0 h 2017928"/>
                <a:gd name="connsiteX2" fmla="*/ 1781955 w 1848832"/>
                <a:gd name="connsiteY2" fmla="*/ 1401701 h 2017928"/>
                <a:gd name="connsiteX3" fmla="*/ 0 w 1848832"/>
                <a:gd name="connsiteY3" fmla="*/ 2017928 h 2017928"/>
                <a:gd name="connsiteX4" fmla="*/ 0 w 1848832"/>
                <a:gd name="connsiteY4" fmla="*/ 1351722 h 2017928"/>
                <a:gd name="connsiteX0" fmla="*/ 0 w 1816716"/>
                <a:gd name="connsiteY0" fmla="*/ 1327494 h 1993700"/>
                <a:gd name="connsiteX1" fmla="*/ 1816527 w 1816716"/>
                <a:gd name="connsiteY1" fmla="*/ 0 h 1993700"/>
                <a:gd name="connsiteX2" fmla="*/ 1781955 w 1816716"/>
                <a:gd name="connsiteY2" fmla="*/ 1377473 h 1993700"/>
                <a:gd name="connsiteX3" fmla="*/ 0 w 1816716"/>
                <a:gd name="connsiteY3" fmla="*/ 1993700 h 1993700"/>
                <a:gd name="connsiteX4" fmla="*/ 0 w 1816716"/>
                <a:gd name="connsiteY4" fmla="*/ 1327494 h 1993700"/>
                <a:gd name="connsiteX0" fmla="*/ 0 w 1816716"/>
                <a:gd name="connsiteY0" fmla="*/ 1327494 h 1993700"/>
                <a:gd name="connsiteX1" fmla="*/ 1816527 w 1816716"/>
                <a:gd name="connsiteY1" fmla="*/ 0 h 1993700"/>
                <a:gd name="connsiteX2" fmla="*/ 1781955 w 1816716"/>
                <a:gd name="connsiteY2" fmla="*/ 1377473 h 1993700"/>
                <a:gd name="connsiteX3" fmla="*/ 0 w 1816716"/>
                <a:gd name="connsiteY3" fmla="*/ 1993700 h 1993700"/>
                <a:gd name="connsiteX4" fmla="*/ 0 w 1816716"/>
                <a:gd name="connsiteY4" fmla="*/ 1327494 h 19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716" h="1993700">
                  <a:moveTo>
                    <a:pt x="0" y="1327494"/>
                  </a:moveTo>
                  <a:cubicBezTo>
                    <a:pt x="584045" y="876920"/>
                    <a:pt x="1232482" y="450574"/>
                    <a:pt x="1816527" y="0"/>
                  </a:cubicBezTo>
                  <a:cubicBezTo>
                    <a:pt x="1819840" y="675956"/>
                    <a:pt x="1778642" y="701517"/>
                    <a:pt x="1781955" y="1377473"/>
                  </a:cubicBezTo>
                  <a:lnTo>
                    <a:pt x="0" y="1993700"/>
                  </a:lnTo>
                  <a:lnTo>
                    <a:pt x="0" y="1327494"/>
                  </a:lnTo>
                  <a:close/>
                </a:path>
              </a:pathLst>
            </a:cu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3216827" y="2512220"/>
              <a:ext cx="963839" cy="969278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4"/>
                <a:gd name="connsiteY0" fmla="*/ 636104 h 1302310"/>
                <a:gd name="connsiteX1" fmla="*/ 1791894 w 1791894"/>
                <a:gd name="connsiteY1" fmla="*/ 0 h 1302310"/>
                <a:gd name="connsiteX2" fmla="*/ 1762076 w 1791894"/>
                <a:gd name="connsiteY2" fmla="*/ 1302310 h 1302310"/>
                <a:gd name="connsiteX3" fmla="*/ 0 w 1791894"/>
                <a:gd name="connsiteY3" fmla="*/ 1302310 h 1302310"/>
                <a:gd name="connsiteX4" fmla="*/ 0 w 1791894"/>
                <a:gd name="connsiteY4" fmla="*/ 636104 h 1302310"/>
                <a:gd name="connsiteX0" fmla="*/ 0 w 1801833"/>
                <a:gd name="connsiteY0" fmla="*/ 636104 h 1322188"/>
                <a:gd name="connsiteX1" fmla="*/ 1791894 w 1801833"/>
                <a:gd name="connsiteY1" fmla="*/ 0 h 1322188"/>
                <a:gd name="connsiteX2" fmla="*/ 1801833 w 1801833"/>
                <a:gd name="connsiteY2" fmla="*/ 1322188 h 1322188"/>
                <a:gd name="connsiteX3" fmla="*/ 0 w 1801833"/>
                <a:gd name="connsiteY3" fmla="*/ 1302310 h 1322188"/>
                <a:gd name="connsiteX4" fmla="*/ 0 w 1801833"/>
                <a:gd name="connsiteY4" fmla="*/ 636104 h 1322188"/>
                <a:gd name="connsiteX0" fmla="*/ 0 w 1801833"/>
                <a:gd name="connsiteY0" fmla="*/ 626165 h 1312249"/>
                <a:gd name="connsiteX1" fmla="*/ 1791894 w 1801833"/>
                <a:gd name="connsiteY1" fmla="*/ 0 h 1312249"/>
                <a:gd name="connsiteX2" fmla="*/ 1801833 w 1801833"/>
                <a:gd name="connsiteY2" fmla="*/ 1312249 h 1312249"/>
                <a:gd name="connsiteX3" fmla="*/ 0 w 1801833"/>
                <a:gd name="connsiteY3" fmla="*/ 1292371 h 1312249"/>
                <a:gd name="connsiteX4" fmla="*/ 0 w 1801833"/>
                <a:gd name="connsiteY4" fmla="*/ 626165 h 1312249"/>
                <a:gd name="connsiteX0" fmla="*/ 0 w 1801833"/>
                <a:gd name="connsiteY0" fmla="*/ 606287 h 1292371"/>
                <a:gd name="connsiteX1" fmla="*/ 1791894 w 1801833"/>
                <a:gd name="connsiteY1" fmla="*/ 0 h 1292371"/>
                <a:gd name="connsiteX2" fmla="*/ 1801833 w 1801833"/>
                <a:gd name="connsiteY2" fmla="*/ 1292371 h 1292371"/>
                <a:gd name="connsiteX3" fmla="*/ 0 w 1801833"/>
                <a:gd name="connsiteY3" fmla="*/ 1272493 h 1292371"/>
                <a:gd name="connsiteX4" fmla="*/ 0 w 1801833"/>
                <a:gd name="connsiteY4" fmla="*/ 606287 h 129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292371">
                  <a:moveTo>
                    <a:pt x="0" y="606287"/>
                  </a:moveTo>
                  <a:lnTo>
                    <a:pt x="1791894" y="0"/>
                  </a:lnTo>
                  <a:lnTo>
                    <a:pt x="1801833" y="1292371"/>
                  </a:lnTo>
                  <a:lnTo>
                    <a:pt x="0" y="1272493"/>
                  </a:lnTo>
                  <a:lnTo>
                    <a:pt x="0" y="606287"/>
                  </a:lnTo>
                  <a:close/>
                </a:path>
              </a:pathLst>
            </a:cu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3216827" y="3556841"/>
              <a:ext cx="969545" cy="939461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81955"/>
                <a:gd name="connsiteY0" fmla="*/ 0 h 1252615"/>
                <a:gd name="connsiteX1" fmla="*/ 1762076 w 1781955"/>
                <a:gd name="connsiteY1" fmla="*/ 0 h 1252615"/>
                <a:gd name="connsiteX2" fmla="*/ 1781955 w 1781955"/>
                <a:gd name="connsiteY2" fmla="*/ 1252615 h 1252615"/>
                <a:gd name="connsiteX3" fmla="*/ 0 w 1781955"/>
                <a:gd name="connsiteY3" fmla="*/ 666206 h 1252615"/>
                <a:gd name="connsiteX4" fmla="*/ 0 w 1781955"/>
                <a:gd name="connsiteY4" fmla="*/ 0 h 12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55" h="1252615">
                  <a:moveTo>
                    <a:pt x="0" y="0"/>
                  </a:moveTo>
                  <a:lnTo>
                    <a:pt x="1762076" y="0"/>
                  </a:lnTo>
                  <a:lnTo>
                    <a:pt x="1781955" y="1252615"/>
                  </a:ln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8"/>
            <p:cNvSpPr/>
            <p:nvPr/>
          </p:nvSpPr>
          <p:spPr>
            <a:xfrm>
              <a:off x="3216827" y="4139292"/>
              <a:ext cx="975251" cy="1341996"/>
            </a:xfrm>
            <a:custGeom>
              <a:avLst/>
              <a:gdLst>
                <a:gd name="connsiteX0" fmla="*/ 0 w 1762076"/>
                <a:gd name="connsiteY0" fmla="*/ 0 h 666206"/>
                <a:gd name="connsiteX1" fmla="*/ 1762076 w 1762076"/>
                <a:gd name="connsiteY1" fmla="*/ 0 h 666206"/>
                <a:gd name="connsiteX2" fmla="*/ 1762076 w 1762076"/>
                <a:gd name="connsiteY2" fmla="*/ 666206 h 666206"/>
                <a:gd name="connsiteX3" fmla="*/ 0 w 1762076"/>
                <a:gd name="connsiteY3" fmla="*/ 666206 h 666206"/>
                <a:gd name="connsiteX4" fmla="*/ 0 w 1762076"/>
                <a:gd name="connsiteY4" fmla="*/ 0 h 666206"/>
                <a:gd name="connsiteX0" fmla="*/ 0 w 1791893"/>
                <a:gd name="connsiteY0" fmla="*/ 0 h 1789328"/>
                <a:gd name="connsiteX1" fmla="*/ 1762076 w 1791893"/>
                <a:gd name="connsiteY1" fmla="*/ 0 h 1789328"/>
                <a:gd name="connsiteX2" fmla="*/ 1791893 w 1791893"/>
                <a:gd name="connsiteY2" fmla="*/ 1789328 h 1789328"/>
                <a:gd name="connsiteX3" fmla="*/ 0 w 1791893"/>
                <a:gd name="connsiteY3" fmla="*/ 666206 h 1789328"/>
                <a:gd name="connsiteX4" fmla="*/ 0 w 1791893"/>
                <a:gd name="connsiteY4" fmla="*/ 0 h 1789328"/>
                <a:gd name="connsiteX0" fmla="*/ 0 w 1801833"/>
                <a:gd name="connsiteY0" fmla="*/ 0 h 1789328"/>
                <a:gd name="connsiteX1" fmla="*/ 1801833 w 1801833"/>
                <a:gd name="connsiteY1" fmla="*/ 586409 h 1789328"/>
                <a:gd name="connsiteX2" fmla="*/ 1791893 w 1801833"/>
                <a:gd name="connsiteY2" fmla="*/ 1789328 h 1789328"/>
                <a:gd name="connsiteX3" fmla="*/ 0 w 1801833"/>
                <a:gd name="connsiteY3" fmla="*/ 666206 h 1789328"/>
                <a:gd name="connsiteX4" fmla="*/ 0 w 1801833"/>
                <a:gd name="connsiteY4" fmla="*/ 0 h 17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833" h="1789328">
                  <a:moveTo>
                    <a:pt x="0" y="0"/>
                  </a:moveTo>
                  <a:lnTo>
                    <a:pt x="1801833" y="586409"/>
                  </a:lnTo>
                  <a:cubicBezTo>
                    <a:pt x="1798520" y="987382"/>
                    <a:pt x="1795206" y="1388355"/>
                    <a:pt x="1791893" y="1789328"/>
                  </a:cubicBezTo>
                  <a:lnTo>
                    <a:pt x="0" y="66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80666" y="1362109"/>
              <a:ext cx="3817850" cy="1047812"/>
            </a:xfrm>
            <a:prstGeom prst="rect">
              <a:avLst/>
            </a:prstGeom>
            <a:solidFill>
              <a:srgbClr val="0070C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97784" y="4569515"/>
              <a:ext cx="3806438" cy="920220"/>
            </a:xfrm>
            <a:prstGeom prst="rect">
              <a:avLst/>
            </a:prstGeom>
            <a:solidFill>
              <a:srgbClr val="00206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92078" y="3550375"/>
              <a:ext cx="3806437" cy="944597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86372" y="2512116"/>
              <a:ext cx="3825304" cy="963905"/>
            </a:xfrm>
            <a:prstGeom prst="rect">
              <a:avLst/>
            </a:prstGeom>
            <a:solidFill>
              <a:srgbClr val="00B050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6557211" y="1362108"/>
              <a:ext cx="1441304" cy="1013791"/>
            </a:xfrm>
            <a:custGeom>
              <a:avLst/>
              <a:gdLst>
                <a:gd name="connsiteX0" fmla="*/ 0 w 927128"/>
                <a:gd name="connsiteY0" fmla="*/ 0 h 1351722"/>
                <a:gd name="connsiteX1" fmla="*/ 927128 w 927128"/>
                <a:gd name="connsiteY1" fmla="*/ 0 h 1351722"/>
                <a:gd name="connsiteX2" fmla="*/ 927128 w 927128"/>
                <a:gd name="connsiteY2" fmla="*/ 1351722 h 1351722"/>
                <a:gd name="connsiteX3" fmla="*/ 0 w 927128"/>
                <a:gd name="connsiteY3" fmla="*/ 1351722 h 1351722"/>
                <a:gd name="connsiteX4" fmla="*/ 0 w 927128"/>
                <a:gd name="connsiteY4" fmla="*/ 0 h 1351722"/>
                <a:gd name="connsiteX0" fmla="*/ 0 w 1857570"/>
                <a:gd name="connsiteY0" fmla="*/ 0 h 1351722"/>
                <a:gd name="connsiteX1" fmla="*/ 1857570 w 1857570"/>
                <a:gd name="connsiteY1" fmla="*/ 0 h 1351722"/>
                <a:gd name="connsiteX2" fmla="*/ 1857570 w 1857570"/>
                <a:gd name="connsiteY2" fmla="*/ 1351722 h 1351722"/>
                <a:gd name="connsiteX3" fmla="*/ 930442 w 1857570"/>
                <a:gd name="connsiteY3" fmla="*/ 1351722 h 1351722"/>
                <a:gd name="connsiteX4" fmla="*/ 0 w 1857570"/>
                <a:gd name="connsiteY4" fmla="*/ 0 h 1351722"/>
                <a:gd name="connsiteX0" fmla="*/ 0 w 1857570"/>
                <a:gd name="connsiteY0" fmla="*/ 16043 h 1367765"/>
                <a:gd name="connsiteX1" fmla="*/ 1007338 w 1857570"/>
                <a:gd name="connsiteY1" fmla="*/ 0 h 1367765"/>
                <a:gd name="connsiteX2" fmla="*/ 1857570 w 1857570"/>
                <a:gd name="connsiteY2" fmla="*/ 1367765 h 1367765"/>
                <a:gd name="connsiteX3" fmla="*/ 930442 w 1857570"/>
                <a:gd name="connsiteY3" fmla="*/ 1367765 h 1367765"/>
                <a:gd name="connsiteX4" fmla="*/ 0 w 1857570"/>
                <a:gd name="connsiteY4" fmla="*/ 16043 h 1367765"/>
                <a:gd name="connsiteX0" fmla="*/ 0 w 1921738"/>
                <a:gd name="connsiteY0" fmla="*/ 0 h 1431932"/>
                <a:gd name="connsiteX1" fmla="*/ 1071506 w 1921738"/>
                <a:gd name="connsiteY1" fmla="*/ 64167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  <a:gd name="connsiteX0" fmla="*/ 0 w 1921738"/>
                <a:gd name="connsiteY0" fmla="*/ 0 h 1431932"/>
                <a:gd name="connsiteX1" fmla="*/ 1007337 w 1921738"/>
                <a:gd name="connsiteY1" fmla="*/ 16041 h 1431932"/>
                <a:gd name="connsiteX2" fmla="*/ 1921738 w 1921738"/>
                <a:gd name="connsiteY2" fmla="*/ 1431932 h 1431932"/>
                <a:gd name="connsiteX3" fmla="*/ 994610 w 1921738"/>
                <a:gd name="connsiteY3" fmla="*/ 1431932 h 1431932"/>
                <a:gd name="connsiteX4" fmla="*/ 0 w 1921738"/>
                <a:gd name="connsiteY4" fmla="*/ 0 h 14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738" h="1431932">
                  <a:moveTo>
                    <a:pt x="0" y="0"/>
                  </a:moveTo>
                  <a:lnTo>
                    <a:pt x="1007337" y="16041"/>
                  </a:lnTo>
                  <a:lnTo>
                    <a:pt x="1921738" y="1431932"/>
                  </a:lnTo>
                  <a:lnTo>
                    <a:pt x="994610" y="143193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6629400" y="2512116"/>
              <a:ext cx="1369115" cy="969381"/>
            </a:xfrm>
            <a:custGeom>
              <a:avLst/>
              <a:gdLst>
                <a:gd name="connsiteX0" fmla="*/ 0 w 927128"/>
                <a:gd name="connsiteY0" fmla="*/ 0 h 1292509"/>
                <a:gd name="connsiteX1" fmla="*/ 927128 w 927128"/>
                <a:gd name="connsiteY1" fmla="*/ 0 h 1292509"/>
                <a:gd name="connsiteX2" fmla="*/ 927128 w 927128"/>
                <a:gd name="connsiteY2" fmla="*/ 1292509 h 1292509"/>
                <a:gd name="connsiteX3" fmla="*/ 0 w 927128"/>
                <a:gd name="connsiteY3" fmla="*/ 1292509 h 1292509"/>
                <a:gd name="connsiteX4" fmla="*/ 0 w 927128"/>
                <a:gd name="connsiteY4" fmla="*/ 0 h 1292509"/>
                <a:gd name="connsiteX0" fmla="*/ 0 w 1825486"/>
                <a:gd name="connsiteY0" fmla="*/ 0 h 1340636"/>
                <a:gd name="connsiteX1" fmla="*/ 1825486 w 1825486"/>
                <a:gd name="connsiteY1" fmla="*/ 48127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  <a:gd name="connsiteX0" fmla="*/ 0 w 1825486"/>
                <a:gd name="connsiteY0" fmla="*/ 0 h 1340636"/>
                <a:gd name="connsiteX1" fmla="*/ 927128 w 1825486"/>
                <a:gd name="connsiteY1" fmla="*/ 1 h 1340636"/>
                <a:gd name="connsiteX2" fmla="*/ 1825486 w 1825486"/>
                <a:gd name="connsiteY2" fmla="*/ 1340636 h 1340636"/>
                <a:gd name="connsiteX3" fmla="*/ 898358 w 1825486"/>
                <a:gd name="connsiteY3" fmla="*/ 1340636 h 1340636"/>
                <a:gd name="connsiteX4" fmla="*/ 0 w 1825486"/>
                <a:gd name="connsiteY4" fmla="*/ 0 h 134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486" h="1340636">
                  <a:moveTo>
                    <a:pt x="0" y="0"/>
                  </a:moveTo>
                  <a:lnTo>
                    <a:pt x="927128" y="1"/>
                  </a:lnTo>
                  <a:lnTo>
                    <a:pt x="1825486" y="1340636"/>
                  </a:lnTo>
                  <a:lnTo>
                    <a:pt x="898358" y="1340636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5"/>
            <p:cNvSpPr/>
            <p:nvPr/>
          </p:nvSpPr>
          <p:spPr>
            <a:xfrm>
              <a:off x="6617369" y="3550373"/>
              <a:ext cx="1381146" cy="924529"/>
            </a:xfrm>
            <a:custGeom>
              <a:avLst/>
              <a:gdLst>
                <a:gd name="connsiteX0" fmla="*/ 0 w 927128"/>
                <a:gd name="connsiteY0" fmla="*/ 0 h 1232705"/>
                <a:gd name="connsiteX1" fmla="*/ 927128 w 927128"/>
                <a:gd name="connsiteY1" fmla="*/ 0 h 1232705"/>
                <a:gd name="connsiteX2" fmla="*/ 927128 w 927128"/>
                <a:gd name="connsiteY2" fmla="*/ 1232705 h 1232705"/>
                <a:gd name="connsiteX3" fmla="*/ 0 w 927128"/>
                <a:gd name="connsiteY3" fmla="*/ 1232705 h 1232705"/>
                <a:gd name="connsiteX4" fmla="*/ 0 w 927128"/>
                <a:gd name="connsiteY4" fmla="*/ 0 h 1232705"/>
                <a:gd name="connsiteX0" fmla="*/ 0 w 1841528"/>
                <a:gd name="connsiteY0" fmla="*/ 0 h 1280832"/>
                <a:gd name="connsiteX1" fmla="*/ 1841528 w 1841528"/>
                <a:gd name="connsiteY1" fmla="*/ 48127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  <a:gd name="connsiteX0" fmla="*/ 0 w 1841528"/>
                <a:gd name="connsiteY0" fmla="*/ 0 h 1280832"/>
                <a:gd name="connsiteX1" fmla="*/ 975254 w 1841528"/>
                <a:gd name="connsiteY1" fmla="*/ 16043 h 1280832"/>
                <a:gd name="connsiteX2" fmla="*/ 1841528 w 1841528"/>
                <a:gd name="connsiteY2" fmla="*/ 1280832 h 1280832"/>
                <a:gd name="connsiteX3" fmla="*/ 914400 w 1841528"/>
                <a:gd name="connsiteY3" fmla="*/ 1280832 h 1280832"/>
                <a:gd name="connsiteX4" fmla="*/ 0 w 1841528"/>
                <a:gd name="connsiteY4" fmla="*/ 0 h 128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80832">
                  <a:moveTo>
                    <a:pt x="0" y="0"/>
                  </a:moveTo>
                  <a:lnTo>
                    <a:pt x="975254" y="16043"/>
                  </a:lnTo>
                  <a:lnTo>
                    <a:pt x="1841528" y="1280832"/>
                  </a:lnTo>
                  <a:lnTo>
                    <a:pt x="914400" y="128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6"/>
            <p:cNvSpPr/>
            <p:nvPr/>
          </p:nvSpPr>
          <p:spPr>
            <a:xfrm>
              <a:off x="6617369" y="4564039"/>
              <a:ext cx="1381146" cy="925696"/>
            </a:xfrm>
            <a:custGeom>
              <a:avLst/>
              <a:gdLst>
                <a:gd name="connsiteX0" fmla="*/ 0 w 927128"/>
                <a:gd name="connsiteY0" fmla="*/ 0 h 1227214"/>
                <a:gd name="connsiteX1" fmla="*/ 927128 w 927128"/>
                <a:gd name="connsiteY1" fmla="*/ 0 h 1227214"/>
                <a:gd name="connsiteX2" fmla="*/ 927128 w 927128"/>
                <a:gd name="connsiteY2" fmla="*/ 1227214 h 1227214"/>
                <a:gd name="connsiteX3" fmla="*/ 0 w 927128"/>
                <a:gd name="connsiteY3" fmla="*/ 1227214 h 1227214"/>
                <a:gd name="connsiteX4" fmla="*/ 0 w 927128"/>
                <a:gd name="connsiteY4" fmla="*/ 0 h 1227214"/>
                <a:gd name="connsiteX0" fmla="*/ 0 w 1841528"/>
                <a:gd name="connsiteY0" fmla="*/ 0 h 1259298"/>
                <a:gd name="connsiteX1" fmla="*/ 1841528 w 1841528"/>
                <a:gd name="connsiteY1" fmla="*/ 32084 h 1259298"/>
                <a:gd name="connsiteX2" fmla="*/ 1841528 w 1841528"/>
                <a:gd name="connsiteY2" fmla="*/ 1259298 h 1259298"/>
                <a:gd name="connsiteX3" fmla="*/ 914400 w 1841528"/>
                <a:gd name="connsiteY3" fmla="*/ 1259298 h 1259298"/>
                <a:gd name="connsiteX4" fmla="*/ 0 w 1841528"/>
                <a:gd name="connsiteY4" fmla="*/ 0 h 1259298"/>
                <a:gd name="connsiteX0" fmla="*/ 0 w 1841528"/>
                <a:gd name="connsiteY0" fmla="*/ 16043 h 1275341"/>
                <a:gd name="connsiteX1" fmla="*/ 959212 w 1841528"/>
                <a:gd name="connsiteY1" fmla="*/ 0 h 1275341"/>
                <a:gd name="connsiteX2" fmla="*/ 1841528 w 1841528"/>
                <a:gd name="connsiteY2" fmla="*/ 1275341 h 1275341"/>
                <a:gd name="connsiteX3" fmla="*/ 914400 w 1841528"/>
                <a:gd name="connsiteY3" fmla="*/ 1275341 h 1275341"/>
                <a:gd name="connsiteX4" fmla="*/ 0 w 1841528"/>
                <a:gd name="connsiteY4" fmla="*/ 16043 h 12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28" h="1275341">
                  <a:moveTo>
                    <a:pt x="0" y="16043"/>
                  </a:moveTo>
                  <a:lnTo>
                    <a:pt x="959212" y="0"/>
                  </a:lnTo>
                  <a:lnTo>
                    <a:pt x="1841528" y="1275341"/>
                  </a:lnTo>
                  <a:lnTo>
                    <a:pt x="914400" y="1275341"/>
                  </a:lnTo>
                  <a:lnTo>
                    <a:pt x="0" y="16043"/>
                  </a:lnTo>
                  <a:close/>
                </a:path>
              </a:pathLst>
            </a:cu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88" y="2296437"/>
            <a:ext cx="2113707" cy="214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882893" y="1293088"/>
            <a:ext cx="292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30045" y="2442978"/>
            <a:ext cx="4623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59447" y="3584422"/>
            <a:ext cx="4299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58195" y="4501012"/>
            <a:ext cx="3535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54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৩ , ম্রো 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688" y="661993"/>
            <a:ext cx="5804211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8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en-US" sz="88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5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5876" r="3582" b="5400"/>
          <a:stretch/>
        </p:blipFill>
        <p:spPr>
          <a:xfrm>
            <a:off x="2939858" y="1471949"/>
            <a:ext cx="6312282" cy="39547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8416" y="554848"/>
            <a:ext cx="5459901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800" u="sng" dirty="0">
              <a:solidFill>
                <a:schemeClr val="accent6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9621494" y="2952351"/>
            <a:ext cx="2029361" cy="1613738"/>
          </a:xfrm>
          <a:prstGeom prst="cloud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টিভিতে ক্লিক করুন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1568" y="5666291"/>
            <a:ext cx="6739926" cy="530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বলতো-ভিডিওতে আমরা কী দেখলাম ?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0143" y="5565127"/>
            <a:ext cx="7742776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ম্রোদের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4" y="2248616"/>
            <a:ext cx="2150772" cy="2628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My movie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5296" y="1712891"/>
            <a:ext cx="4505101" cy="3164672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246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/>
      <p:bldP spid="12" grpId="1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7627" y="5917825"/>
            <a:ext cx="1101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C:\Users\Walton\Desktop\গারো\1421402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27" y="966370"/>
            <a:ext cx="3771665" cy="4651892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grpSp>
        <p:nvGrpSpPr>
          <p:cNvPr id="7" name="Group 6"/>
          <p:cNvGrpSpPr/>
          <p:nvPr/>
        </p:nvGrpSpPr>
        <p:grpSpPr>
          <a:xfrm>
            <a:off x="1789686" y="464023"/>
            <a:ext cx="3538823" cy="1425507"/>
            <a:chOff x="215759" y="228600"/>
            <a:chExt cx="3538823" cy="1524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ight Arrow 7"/>
            <p:cNvSpPr/>
            <p:nvPr/>
          </p:nvSpPr>
          <p:spPr>
            <a:xfrm>
              <a:off x="858982" y="228600"/>
              <a:ext cx="2895600" cy="1524000"/>
            </a:xfrm>
            <a:prstGeom prst="rightArrow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মানচিত্রে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pic>
          <p:nvPicPr>
            <p:cNvPr id="9" name="Picture 3" descr="C:\Users\Walton\Desktop\গারো\question-mark-sign_318-5552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59" y="654775"/>
              <a:ext cx="671650" cy="67165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  <a:extLst/>
          </p:spPr>
        </p:pic>
      </p:grpSp>
      <p:grpSp>
        <p:nvGrpSpPr>
          <p:cNvPr id="10" name="Group 9"/>
          <p:cNvGrpSpPr/>
          <p:nvPr/>
        </p:nvGrpSpPr>
        <p:grpSpPr>
          <a:xfrm>
            <a:off x="1798527" y="2952861"/>
            <a:ext cx="3588750" cy="1524000"/>
            <a:chOff x="121375" y="2438400"/>
            <a:chExt cx="3588750" cy="1524000"/>
          </a:xfrm>
        </p:grpSpPr>
        <p:sp>
          <p:nvSpPr>
            <p:cNvPr id="11" name="Right Arrow 10"/>
            <p:cNvSpPr/>
            <p:nvPr/>
          </p:nvSpPr>
          <p:spPr>
            <a:xfrm>
              <a:off x="814525" y="2438400"/>
              <a:ext cx="2895600" cy="15240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কয়েকটি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নৃ-জাতি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গোষ্ঠীর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12" name="Picture 3" descr="C:\Users\Walton\Desktop\গারো\question-mark-sign_318-5552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75" y="2864575"/>
              <a:ext cx="671650" cy="6716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538151" y="4820331"/>
            <a:ext cx="3790358" cy="1039102"/>
            <a:chOff x="124691" y="4114800"/>
            <a:chExt cx="3790358" cy="1039102"/>
          </a:xfrm>
        </p:grpSpPr>
        <p:sp>
          <p:nvSpPr>
            <p:cNvPr id="14" name="TextBox 13"/>
            <p:cNvSpPr txBox="1"/>
            <p:nvPr/>
          </p:nvSpPr>
          <p:spPr>
            <a:xfrm>
              <a:off x="1194850" y="4114800"/>
              <a:ext cx="2720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গারো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চাকমা</a:t>
              </a:r>
              <a:r>
                <a:rPr lang="en-US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ত্রিপুরা</a:t>
              </a:r>
              <a:r>
                <a:rPr lang="en-US" sz="2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2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ম্রো</a:t>
              </a:r>
              <a:r>
                <a:rPr lang="en-US" sz="2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ইত‌্যাদি</a:t>
              </a:r>
              <a:r>
                <a:rPr lang="en-US" sz="2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4691" y="4135604"/>
              <a:ext cx="1073477" cy="1018298"/>
              <a:chOff x="1574143" y="5334000"/>
              <a:chExt cx="1071564" cy="1071564"/>
            </a:xfrm>
          </p:grpSpPr>
          <p:pic>
            <p:nvPicPr>
              <p:cNvPr id="16" name="Picture 5" descr="C:\Users\Walton\Desktop\গারো\458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4143" y="5334000"/>
                <a:ext cx="1071564" cy="1071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828799" y="5689684"/>
                <a:ext cx="605798" cy="32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/>
                  <a:t>উত্তর</a:t>
                </a:r>
                <a:endParaRPr lang="en-US" sz="1400" b="1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650292" y="1947194"/>
            <a:ext cx="3637793" cy="1018298"/>
            <a:chOff x="126292" y="1653404"/>
            <a:chExt cx="3480573" cy="1018298"/>
          </a:xfrm>
        </p:grpSpPr>
        <p:sp>
          <p:nvSpPr>
            <p:cNvPr id="19" name="TextBox 18"/>
            <p:cNvSpPr txBox="1"/>
            <p:nvPr/>
          </p:nvSpPr>
          <p:spPr>
            <a:xfrm>
              <a:off x="1170709" y="1667258"/>
              <a:ext cx="2436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400" dirty="0" err="1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নৃ-গোষ্ঠীর</a:t>
              </a:r>
              <a:r>
                <a:rPr lang="en-US" sz="2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r>
                <a:rPr lang="en-US" sz="2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26292" y="1653404"/>
              <a:ext cx="1073477" cy="1018298"/>
              <a:chOff x="1574143" y="5334000"/>
              <a:chExt cx="1071564" cy="1071564"/>
            </a:xfrm>
          </p:grpSpPr>
          <p:pic>
            <p:nvPicPr>
              <p:cNvPr id="21" name="Picture 5" descr="C:\Users\Walton\Desktop\গারো\458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4143" y="5334000"/>
                <a:ext cx="1071564" cy="1071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828800" y="5689684"/>
                <a:ext cx="565447" cy="29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উত্তর</a:t>
                </a:r>
                <a:endParaRPr lang="en-US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649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4450" b="10446"/>
          <a:stretch/>
        </p:blipFill>
        <p:spPr>
          <a:xfrm>
            <a:off x="3181082" y="1737515"/>
            <a:ext cx="5937161" cy="39494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6125" y="2283110"/>
            <a:ext cx="271450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bn-IN" sz="9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IN" sz="9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24" y="448937"/>
            <a:ext cx="9676263" cy="132841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517524" y="448937"/>
            <a:ext cx="9537163" cy="1350110"/>
          </a:xfrm>
          <a:custGeom>
            <a:avLst/>
            <a:gdLst/>
            <a:ahLst/>
            <a:cxnLst/>
            <a:rect l="l" t="t" r="r" b="b"/>
            <a:pathLst>
              <a:path w="8398536" h="1210121">
                <a:moveTo>
                  <a:pt x="5997662" y="977075"/>
                </a:moveTo>
                <a:cubicBezTo>
                  <a:pt x="5980944" y="976763"/>
                  <a:pt x="5967238" y="982713"/>
                  <a:pt x="5956536" y="994971"/>
                </a:cubicBezTo>
                <a:cubicBezTo>
                  <a:pt x="5945841" y="1007223"/>
                  <a:pt x="5940488" y="1022612"/>
                  <a:pt x="5940488" y="1041154"/>
                </a:cubicBezTo>
                <a:cubicBezTo>
                  <a:pt x="5940488" y="1059696"/>
                  <a:pt x="5945836" y="1075344"/>
                  <a:pt x="5956536" y="1088085"/>
                </a:cubicBezTo>
                <a:cubicBezTo>
                  <a:pt x="5967232" y="1100820"/>
                  <a:pt x="5980944" y="1107365"/>
                  <a:pt x="5997662" y="1107677"/>
                </a:cubicBezTo>
                <a:cubicBezTo>
                  <a:pt x="6013042" y="1107963"/>
                  <a:pt x="6026418" y="1101926"/>
                  <a:pt x="6037784" y="1089600"/>
                </a:cubicBezTo>
                <a:cubicBezTo>
                  <a:pt x="6049155" y="1077268"/>
                  <a:pt x="6054835" y="1061821"/>
                  <a:pt x="6054835" y="1043279"/>
                </a:cubicBezTo>
                <a:cubicBezTo>
                  <a:pt x="6054835" y="1024736"/>
                  <a:pt x="6049148" y="1009145"/>
                  <a:pt x="6037784" y="996486"/>
                </a:cubicBezTo>
                <a:cubicBezTo>
                  <a:pt x="6026412" y="983820"/>
                  <a:pt x="6013042" y="977361"/>
                  <a:pt x="5997662" y="977075"/>
                </a:cubicBezTo>
                <a:close/>
                <a:moveTo>
                  <a:pt x="2949975" y="708499"/>
                </a:moveTo>
                <a:cubicBezTo>
                  <a:pt x="2933304" y="707188"/>
                  <a:pt x="2919630" y="712387"/>
                  <a:pt x="2908962" y="724068"/>
                </a:cubicBezTo>
                <a:cubicBezTo>
                  <a:pt x="2898291" y="735753"/>
                  <a:pt x="2892957" y="750871"/>
                  <a:pt x="2892957" y="769413"/>
                </a:cubicBezTo>
                <a:cubicBezTo>
                  <a:pt x="2892957" y="787956"/>
                  <a:pt x="2898294" y="803875"/>
                  <a:pt x="2908962" y="817182"/>
                </a:cubicBezTo>
                <a:cubicBezTo>
                  <a:pt x="2919634" y="830493"/>
                  <a:pt x="2933304" y="837790"/>
                  <a:pt x="2949975" y="839101"/>
                </a:cubicBezTo>
                <a:cubicBezTo>
                  <a:pt x="2965314" y="840307"/>
                  <a:pt x="2978647" y="835127"/>
                  <a:pt x="2989980" y="823548"/>
                </a:cubicBezTo>
                <a:cubicBezTo>
                  <a:pt x="3001309" y="811972"/>
                  <a:pt x="3006974" y="796916"/>
                  <a:pt x="3006974" y="778374"/>
                </a:cubicBezTo>
                <a:cubicBezTo>
                  <a:pt x="3006974" y="759831"/>
                  <a:pt x="3001313" y="743847"/>
                  <a:pt x="2989980" y="730434"/>
                </a:cubicBezTo>
                <a:cubicBezTo>
                  <a:pt x="2978651" y="717025"/>
                  <a:pt x="2965314" y="709705"/>
                  <a:pt x="2949975" y="708499"/>
                </a:cubicBezTo>
                <a:close/>
                <a:moveTo>
                  <a:pt x="6171201" y="649869"/>
                </a:moveTo>
                <a:cubicBezTo>
                  <a:pt x="6171201" y="753464"/>
                  <a:pt x="6171201" y="857058"/>
                  <a:pt x="6171201" y="960653"/>
                </a:cubicBezTo>
                <a:cubicBezTo>
                  <a:pt x="6147781" y="920300"/>
                  <a:pt x="6121856" y="884717"/>
                  <a:pt x="6093454" y="853847"/>
                </a:cubicBezTo>
                <a:cubicBezTo>
                  <a:pt x="6065011" y="822934"/>
                  <a:pt x="6029721" y="795086"/>
                  <a:pt x="5987631" y="770097"/>
                </a:cubicBezTo>
                <a:cubicBezTo>
                  <a:pt x="6020420" y="749763"/>
                  <a:pt x="6051176" y="729854"/>
                  <a:pt x="6079911" y="710416"/>
                </a:cubicBezTo>
                <a:cubicBezTo>
                  <a:pt x="6108688" y="690951"/>
                  <a:pt x="6139124" y="670784"/>
                  <a:pt x="6171201" y="649869"/>
                </a:cubicBezTo>
                <a:close/>
                <a:moveTo>
                  <a:pt x="5528901" y="632013"/>
                </a:moveTo>
                <a:cubicBezTo>
                  <a:pt x="5528901" y="734801"/>
                  <a:pt x="5528901" y="837590"/>
                  <a:pt x="5528901" y="940378"/>
                </a:cubicBezTo>
                <a:cubicBezTo>
                  <a:pt x="5503520" y="888885"/>
                  <a:pt x="5476480" y="847324"/>
                  <a:pt x="5447798" y="815662"/>
                </a:cubicBezTo>
                <a:cubicBezTo>
                  <a:pt x="5419087" y="783969"/>
                  <a:pt x="5389058" y="758979"/>
                  <a:pt x="5357710" y="740648"/>
                </a:cubicBezTo>
                <a:cubicBezTo>
                  <a:pt x="5388417" y="721840"/>
                  <a:pt x="5417111" y="703823"/>
                  <a:pt x="5443794" y="686616"/>
                </a:cubicBezTo>
                <a:cubicBezTo>
                  <a:pt x="5470499" y="669393"/>
                  <a:pt x="5498868" y="651203"/>
                  <a:pt x="5528901" y="632013"/>
                </a:cubicBezTo>
                <a:close/>
                <a:moveTo>
                  <a:pt x="6761610" y="530970"/>
                </a:moveTo>
                <a:cubicBezTo>
                  <a:pt x="6798979" y="528326"/>
                  <a:pt x="6832620" y="538944"/>
                  <a:pt x="6862631" y="563023"/>
                </a:cubicBezTo>
                <a:cubicBezTo>
                  <a:pt x="6831683" y="601880"/>
                  <a:pt x="6800670" y="640591"/>
                  <a:pt x="6769616" y="679140"/>
                </a:cubicBezTo>
                <a:cubicBezTo>
                  <a:pt x="6762277" y="657091"/>
                  <a:pt x="6751764" y="640905"/>
                  <a:pt x="6738092" y="630548"/>
                </a:cubicBezTo>
                <a:cubicBezTo>
                  <a:pt x="6724408" y="620182"/>
                  <a:pt x="6709905" y="615484"/>
                  <a:pt x="6694559" y="616431"/>
                </a:cubicBezTo>
                <a:cubicBezTo>
                  <a:pt x="6685219" y="617008"/>
                  <a:pt x="6675541" y="619400"/>
                  <a:pt x="6665520" y="623610"/>
                </a:cubicBezTo>
                <a:cubicBezTo>
                  <a:pt x="6655503" y="627818"/>
                  <a:pt x="6646818" y="632128"/>
                  <a:pt x="6639470" y="636561"/>
                </a:cubicBezTo>
                <a:cubicBezTo>
                  <a:pt x="6655503" y="599394"/>
                  <a:pt x="6674216" y="572935"/>
                  <a:pt x="6695560" y="557115"/>
                </a:cubicBezTo>
                <a:cubicBezTo>
                  <a:pt x="6716928" y="541277"/>
                  <a:pt x="6738929" y="532575"/>
                  <a:pt x="6761610" y="530970"/>
                </a:cubicBezTo>
                <a:close/>
                <a:moveTo>
                  <a:pt x="7515845" y="470203"/>
                </a:moveTo>
                <a:cubicBezTo>
                  <a:pt x="7538832" y="496489"/>
                  <a:pt x="7555814" y="527638"/>
                  <a:pt x="7566643" y="563808"/>
                </a:cubicBezTo>
                <a:cubicBezTo>
                  <a:pt x="7577467" y="599955"/>
                  <a:pt x="7582844" y="633349"/>
                  <a:pt x="7582844" y="663984"/>
                </a:cubicBezTo>
                <a:cubicBezTo>
                  <a:pt x="7582844" y="695425"/>
                  <a:pt x="7579260" y="724365"/>
                  <a:pt x="7572044" y="750783"/>
                </a:cubicBezTo>
                <a:cubicBezTo>
                  <a:pt x="7564831" y="777193"/>
                  <a:pt x="7554975" y="800490"/>
                  <a:pt x="7542485" y="820654"/>
                </a:cubicBezTo>
                <a:cubicBezTo>
                  <a:pt x="7530006" y="840799"/>
                  <a:pt x="7514871" y="857374"/>
                  <a:pt x="7497099" y="870343"/>
                </a:cubicBezTo>
                <a:cubicBezTo>
                  <a:pt x="7479353" y="883293"/>
                  <a:pt x="7460271" y="891584"/>
                  <a:pt x="7439875" y="895154"/>
                </a:cubicBezTo>
                <a:cubicBezTo>
                  <a:pt x="7415537" y="899415"/>
                  <a:pt x="7397186" y="895430"/>
                  <a:pt x="7384981" y="883346"/>
                </a:cubicBezTo>
                <a:cubicBezTo>
                  <a:pt x="7372763" y="871249"/>
                  <a:pt x="7366653" y="853504"/>
                  <a:pt x="7366653" y="830124"/>
                </a:cubicBezTo>
                <a:cubicBezTo>
                  <a:pt x="7366653" y="820450"/>
                  <a:pt x="7368801" y="812847"/>
                  <a:pt x="7373092" y="807306"/>
                </a:cubicBezTo>
                <a:cubicBezTo>
                  <a:pt x="7377385" y="801764"/>
                  <a:pt x="7383169" y="796383"/>
                  <a:pt x="7390429" y="791140"/>
                </a:cubicBezTo>
                <a:cubicBezTo>
                  <a:pt x="7397035" y="786004"/>
                  <a:pt x="7404639" y="779898"/>
                  <a:pt x="7413217" y="772787"/>
                </a:cubicBezTo>
                <a:cubicBezTo>
                  <a:pt x="7421789" y="765679"/>
                  <a:pt x="7430005" y="756997"/>
                  <a:pt x="7437902" y="746758"/>
                </a:cubicBezTo>
                <a:cubicBezTo>
                  <a:pt x="7468222" y="710811"/>
                  <a:pt x="7489048" y="673911"/>
                  <a:pt x="7500553" y="636313"/>
                </a:cubicBezTo>
                <a:cubicBezTo>
                  <a:pt x="7512064" y="598694"/>
                  <a:pt x="7517819" y="558915"/>
                  <a:pt x="7517819" y="516993"/>
                </a:cubicBezTo>
                <a:cubicBezTo>
                  <a:pt x="7517819" y="508931"/>
                  <a:pt x="7517654" y="500900"/>
                  <a:pt x="7517325" y="492900"/>
                </a:cubicBezTo>
                <a:cubicBezTo>
                  <a:pt x="7516997" y="484901"/>
                  <a:pt x="7516503" y="477335"/>
                  <a:pt x="7515845" y="470203"/>
                </a:cubicBezTo>
                <a:close/>
                <a:moveTo>
                  <a:pt x="3122933" y="393998"/>
                </a:moveTo>
                <a:cubicBezTo>
                  <a:pt x="3122933" y="497592"/>
                  <a:pt x="3122933" y="601187"/>
                  <a:pt x="3122933" y="704782"/>
                </a:cubicBezTo>
                <a:cubicBezTo>
                  <a:pt x="3099619" y="662430"/>
                  <a:pt x="3073795" y="624731"/>
                  <a:pt x="3045461" y="591707"/>
                </a:cubicBezTo>
                <a:cubicBezTo>
                  <a:pt x="3017147" y="558708"/>
                  <a:pt x="2982005" y="528410"/>
                  <a:pt x="2939972" y="500929"/>
                </a:cubicBezTo>
                <a:cubicBezTo>
                  <a:pt x="2972634" y="482523"/>
                  <a:pt x="3003298" y="464652"/>
                  <a:pt x="3031965" y="447280"/>
                </a:cubicBezTo>
                <a:cubicBezTo>
                  <a:pt x="3060613" y="429920"/>
                  <a:pt x="3090936" y="412158"/>
                  <a:pt x="3122933" y="393998"/>
                </a:cubicBezTo>
                <a:close/>
                <a:moveTo>
                  <a:pt x="1651392" y="224182"/>
                </a:moveTo>
                <a:cubicBezTo>
                  <a:pt x="1651392" y="355993"/>
                  <a:pt x="1651392" y="487804"/>
                  <a:pt x="1651392" y="619615"/>
                </a:cubicBezTo>
                <a:cubicBezTo>
                  <a:pt x="1641370" y="600671"/>
                  <a:pt x="1630518" y="582378"/>
                  <a:pt x="1618823" y="564749"/>
                </a:cubicBezTo>
                <a:cubicBezTo>
                  <a:pt x="1607135" y="547131"/>
                  <a:pt x="1591282" y="529513"/>
                  <a:pt x="1571231" y="511962"/>
                </a:cubicBezTo>
                <a:cubicBezTo>
                  <a:pt x="1573235" y="494932"/>
                  <a:pt x="1574237" y="479968"/>
                  <a:pt x="1574237" y="467069"/>
                </a:cubicBezTo>
                <a:cubicBezTo>
                  <a:pt x="1574237" y="437240"/>
                  <a:pt x="1569729" y="410458"/>
                  <a:pt x="1560711" y="386731"/>
                </a:cubicBezTo>
                <a:cubicBezTo>
                  <a:pt x="1551696" y="363013"/>
                  <a:pt x="1539175" y="341910"/>
                  <a:pt x="1523139" y="323451"/>
                </a:cubicBezTo>
                <a:cubicBezTo>
                  <a:pt x="1507119" y="305012"/>
                  <a:pt x="1488097" y="288795"/>
                  <a:pt x="1466062" y="274878"/>
                </a:cubicBezTo>
                <a:cubicBezTo>
                  <a:pt x="1444058" y="260979"/>
                  <a:pt x="1420376" y="248877"/>
                  <a:pt x="1395010" y="238637"/>
                </a:cubicBezTo>
                <a:cubicBezTo>
                  <a:pt x="1480370" y="232368"/>
                  <a:pt x="1565870" y="227592"/>
                  <a:pt x="1651392" y="224182"/>
                </a:cubicBezTo>
                <a:close/>
                <a:moveTo>
                  <a:pt x="4188849" y="209104"/>
                </a:moveTo>
                <a:cubicBezTo>
                  <a:pt x="4188849" y="265134"/>
                  <a:pt x="4188849" y="321164"/>
                  <a:pt x="4188849" y="377194"/>
                </a:cubicBezTo>
                <a:cubicBezTo>
                  <a:pt x="4185525" y="367149"/>
                  <a:pt x="4180872" y="358367"/>
                  <a:pt x="4174890" y="350848"/>
                </a:cubicBezTo>
                <a:cubicBezTo>
                  <a:pt x="4168908" y="343328"/>
                  <a:pt x="4159602" y="333624"/>
                  <a:pt x="4146973" y="321734"/>
                </a:cubicBezTo>
                <a:cubicBezTo>
                  <a:pt x="3927963" y="297295"/>
                  <a:pt x="3708974" y="272641"/>
                  <a:pt x="3489750" y="250162"/>
                </a:cubicBezTo>
                <a:cubicBezTo>
                  <a:pt x="3500728" y="270638"/>
                  <a:pt x="3511706" y="291117"/>
                  <a:pt x="3522682" y="311601"/>
                </a:cubicBezTo>
                <a:cubicBezTo>
                  <a:pt x="3683672" y="328266"/>
                  <a:pt x="3844546" y="346040"/>
                  <a:pt x="4005399" y="363976"/>
                </a:cubicBezTo>
                <a:cubicBezTo>
                  <a:pt x="4005399" y="488128"/>
                  <a:pt x="4005399" y="612280"/>
                  <a:pt x="4005399" y="736433"/>
                </a:cubicBezTo>
                <a:cubicBezTo>
                  <a:pt x="4004070" y="733060"/>
                  <a:pt x="4002740" y="729687"/>
                  <a:pt x="4001411" y="726314"/>
                </a:cubicBezTo>
                <a:cubicBezTo>
                  <a:pt x="4000081" y="721329"/>
                  <a:pt x="3997422" y="714381"/>
                  <a:pt x="3993434" y="705472"/>
                </a:cubicBezTo>
                <a:cubicBezTo>
                  <a:pt x="3989446" y="696562"/>
                  <a:pt x="3985458" y="688258"/>
                  <a:pt x="3981470" y="680558"/>
                </a:cubicBezTo>
                <a:cubicBezTo>
                  <a:pt x="3976152" y="669485"/>
                  <a:pt x="3971333" y="658267"/>
                  <a:pt x="3967012" y="646902"/>
                </a:cubicBezTo>
                <a:cubicBezTo>
                  <a:pt x="3962692" y="635538"/>
                  <a:pt x="3959867" y="624542"/>
                  <a:pt x="3958537" y="613913"/>
                </a:cubicBezTo>
                <a:cubicBezTo>
                  <a:pt x="3953220" y="576237"/>
                  <a:pt x="3944413" y="543414"/>
                  <a:pt x="3932115" y="515444"/>
                </a:cubicBezTo>
                <a:cubicBezTo>
                  <a:pt x="3919818" y="487474"/>
                  <a:pt x="3906193" y="464599"/>
                  <a:pt x="3891236" y="446819"/>
                </a:cubicBezTo>
                <a:cubicBezTo>
                  <a:pt x="3876280" y="429041"/>
                  <a:pt x="3860825" y="415442"/>
                  <a:pt x="3844869" y="406025"/>
                </a:cubicBezTo>
                <a:cubicBezTo>
                  <a:pt x="3828914" y="396608"/>
                  <a:pt x="3814287" y="391172"/>
                  <a:pt x="3800990" y="389716"/>
                </a:cubicBezTo>
                <a:cubicBezTo>
                  <a:pt x="3785699" y="388040"/>
                  <a:pt x="3771571" y="389521"/>
                  <a:pt x="3758607" y="394155"/>
                </a:cubicBezTo>
                <a:cubicBezTo>
                  <a:pt x="3745643" y="398789"/>
                  <a:pt x="3734341" y="405827"/>
                  <a:pt x="3724701" y="415262"/>
                </a:cubicBezTo>
                <a:cubicBezTo>
                  <a:pt x="3715059" y="424699"/>
                  <a:pt x="3707578" y="436185"/>
                  <a:pt x="3702258" y="449720"/>
                </a:cubicBezTo>
                <a:cubicBezTo>
                  <a:pt x="3696939" y="463254"/>
                  <a:pt x="3694278" y="477680"/>
                  <a:pt x="3694278" y="492998"/>
                </a:cubicBezTo>
                <a:cubicBezTo>
                  <a:pt x="3694278" y="518796"/>
                  <a:pt x="3701762" y="541166"/>
                  <a:pt x="3716723" y="560117"/>
                </a:cubicBezTo>
                <a:cubicBezTo>
                  <a:pt x="3731684" y="579068"/>
                  <a:pt x="3748802" y="589592"/>
                  <a:pt x="3768081" y="591695"/>
                </a:cubicBezTo>
                <a:cubicBezTo>
                  <a:pt x="3789356" y="594015"/>
                  <a:pt x="3805644" y="588144"/>
                  <a:pt x="3816946" y="574066"/>
                </a:cubicBezTo>
                <a:cubicBezTo>
                  <a:pt x="3828247" y="559990"/>
                  <a:pt x="3833899" y="542473"/>
                  <a:pt x="3833899" y="521512"/>
                </a:cubicBezTo>
                <a:cubicBezTo>
                  <a:pt x="3833899" y="507001"/>
                  <a:pt x="3831240" y="493406"/>
                  <a:pt x="3825921" y="480729"/>
                </a:cubicBezTo>
                <a:cubicBezTo>
                  <a:pt x="3826586" y="479996"/>
                  <a:pt x="3826752" y="479812"/>
                  <a:pt x="3826420" y="480179"/>
                </a:cubicBezTo>
                <a:cubicBezTo>
                  <a:pt x="3826087" y="480546"/>
                  <a:pt x="3827916" y="480948"/>
                  <a:pt x="3831905" y="481387"/>
                </a:cubicBezTo>
                <a:cubicBezTo>
                  <a:pt x="3843207" y="482630"/>
                  <a:pt x="3853512" y="486789"/>
                  <a:pt x="3862819" y="493863"/>
                </a:cubicBezTo>
                <a:cubicBezTo>
                  <a:pt x="3872126" y="500937"/>
                  <a:pt x="3880268" y="509899"/>
                  <a:pt x="3887247" y="520748"/>
                </a:cubicBezTo>
                <a:cubicBezTo>
                  <a:pt x="3894227" y="531598"/>
                  <a:pt x="3899544" y="543675"/>
                  <a:pt x="3903201" y="556979"/>
                </a:cubicBezTo>
                <a:cubicBezTo>
                  <a:pt x="3906856" y="570283"/>
                  <a:pt x="3908684" y="583788"/>
                  <a:pt x="3908684" y="597493"/>
                </a:cubicBezTo>
                <a:cubicBezTo>
                  <a:pt x="3908684" y="615229"/>
                  <a:pt x="3906192" y="632084"/>
                  <a:pt x="3901206" y="648059"/>
                </a:cubicBezTo>
                <a:cubicBezTo>
                  <a:pt x="3896221" y="664033"/>
                  <a:pt x="3888743" y="677717"/>
                  <a:pt x="3878772" y="689110"/>
                </a:cubicBezTo>
                <a:cubicBezTo>
                  <a:pt x="3868801" y="700503"/>
                  <a:pt x="3856336" y="709203"/>
                  <a:pt x="3841378" y="715215"/>
                </a:cubicBezTo>
                <a:cubicBezTo>
                  <a:pt x="3826419" y="721227"/>
                  <a:pt x="3808968" y="723138"/>
                  <a:pt x="3789023" y="720956"/>
                </a:cubicBezTo>
                <a:cubicBezTo>
                  <a:pt x="3769079" y="718775"/>
                  <a:pt x="3748637" y="710703"/>
                  <a:pt x="3727693" y="696743"/>
                </a:cubicBezTo>
                <a:cubicBezTo>
                  <a:pt x="3706749" y="682785"/>
                  <a:pt x="3686299" y="661840"/>
                  <a:pt x="3666347" y="633901"/>
                </a:cubicBezTo>
                <a:cubicBezTo>
                  <a:pt x="3646399" y="605968"/>
                  <a:pt x="3627612" y="570915"/>
                  <a:pt x="3609986" y="528738"/>
                </a:cubicBezTo>
                <a:cubicBezTo>
                  <a:pt x="3592363" y="486567"/>
                  <a:pt x="3576569" y="436131"/>
                  <a:pt x="3562600" y="377428"/>
                </a:cubicBezTo>
                <a:cubicBezTo>
                  <a:pt x="3551624" y="370233"/>
                  <a:pt x="3540646" y="363044"/>
                  <a:pt x="3529668" y="355858"/>
                </a:cubicBezTo>
                <a:cubicBezTo>
                  <a:pt x="3538316" y="405128"/>
                  <a:pt x="3549963" y="455718"/>
                  <a:pt x="3564596" y="507634"/>
                </a:cubicBezTo>
                <a:cubicBezTo>
                  <a:pt x="3579230" y="559555"/>
                  <a:pt x="3597352" y="607416"/>
                  <a:pt x="3618964" y="651221"/>
                </a:cubicBezTo>
                <a:cubicBezTo>
                  <a:pt x="3640581" y="695036"/>
                  <a:pt x="3666021" y="731811"/>
                  <a:pt x="3695275" y="761565"/>
                </a:cubicBezTo>
                <a:cubicBezTo>
                  <a:pt x="3724539" y="791326"/>
                  <a:pt x="3758775" y="808338"/>
                  <a:pt x="3797998" y="812634"/>
                </a:cubicBezTo>
                <a:cubicBezTo>
                  <a:pt x="3830576" y="816203"/>
                  <a:pt x="3858995" y="809866"/>
                  <a:pt x="3883259" y="793604"/>
                </a:cubicBezTo>
                <a:cubicBezTo>
                  <a:pt x="3907520" y="777343"/>
                  <a:pt x="3926631" y="749434"/>
                  <a:pt x="3940590" y="709869"/>
                </a:cubicBezTo>
                <a:cubicBezTo>
                  <a:pt x="3994436" y="766647"/>
                  <a:pt x="4021352" y="849869"/>
                  <a:pt x="4021352" y="959510"/>
                </a:cubicBezTo>
                <a:cubicBezTo>
                  <a:pt x="4033316" y="972131"/>
                  <a:pt x="4045279" y="984753"/>
                  <a:pt x="4057243" y="997375"/>
                </a:cubicBezTo>
                <a:cubicBezTo>
                  <a:pt x="4057243" y="788171"/>
                  <a:pt x="4057243" y="578966"/>
                  <a:pt x="4057243" y="369761"/>
                </a:cubicBezTo>
                <a:cubicBezTo>
                  <a:pt x="4084495" y="372804"/>
                  <a:pt x="4111746" y="375848"/>
                  <a:pt x="4138997" y="378890"/>
                </a:cubicBezTo>
                <a:cubicBezTo>
                  <a:pt x="4143650" y="381827"/>
                  <a:pt x="4148967" y="387661"/>
                  <a:pt x="4154949" y="396390"/>
                </a:cubicBezTo>
                <a:cubicBezTo>
                  <a:pt x="4160931" y="405119"/>
                  <a:pt x="4166415" y="414599"/>
                  <a:pt x="4171400" y="424829"/>
                </a:cubicBezTo>
                <a:cubicBezTo>
                  <a:pt x="4176385" y="435059"/>
                  <a:pt x="4180540" y="445196"/>
                  <a:pt x="4183863" y="455241"/>
                </a:cubicBezTo>
                <a:cubicBezTo>
                  <a:pt x="4187187" y="465286"/>
                  <a:pt x="4188849" y="473130"/>
                  <a:pt x="4188849" y="478773"/>
                </a:cubicBezTo>
                <a:cubicBezTo>
                  <a:pt x="4188849" y="637591"/>
                  <a:pt x="4188849" y="796409"/>
                  <a:pt x="4188849" y="955228"/>
                </a:cubicBezTo>
                <a:cubicBezTo>
                  <a:pt x="4206463" y="976539"/>
                  <a:pt x="4224078" y="997847"/>
                  <a:pt x="4241693" y="1019152"/>
                </a:cubicBezTo>
                <a:cubicBezTo>
                  <a:pt x="4241693" y="809545"/>
                  <a:pt x="4241693" y="599937"/>
                  <a:pt x="4241693" y="390329"/>
                </a:cubicBezTo>
                <a:cubicBezTo>
                  <a:pt x="4263739" y="392777"/>
                  <a:pt x="4285785" y="395220"/>
                  <a:pt x="4307831" y="397655"/>
                </a:cubicBezTo>
                <a:cubicBezTo>
                  <a:pt x="4315033" y="398451"/>
                  <a:pt x="4322235" y="399245"/>
                  <a:pt x="4329438" y="400039"/>
                </a:cubicBezTo>
                <a:cubicBezTo>
                  <a:pt x="4386389" y="406315"/>
                  <a:pt x="4443341" y="412530"/>
                  <a:pt x="4500311" y="418646"/>
                </a:cubicBezTo>
                <a:cubicBezTo>
                  <a:pt x="4492331" y="426657"/>
                  <a:pt x="4484517" y="435691"/>
                  <a:pt x="4476869" y="445751"/>
                </a:cubicBezTo>
                <a:cubicBezTo>
                  <a:pt x="4469222" y="455810"/>
                  <a:pt x="4462404" y="467165"/>
                  <a:pt x="4456420" y="479820"/>
                </a:cubicBezTo>
                <a:cubicBezTo>
                  <a:pt x="4450435" y="492474"/>
                  <a:pt x="4445450" y="506042"/>
                  <a:pt x="4441461" y="520524"/>
                </a:cubicBezTo>
                <a:cubicBezTo>
                  <a:pt x="4437472" y="535005"/>
                  <a:pt x="4435477" y="549905"/>
                  <a:pt x="4435477" y="565222"/>
                </a:cubicBezTo>
                <a:cubicBezTo>
                  <a:pt x="4435477" y="594245"/>
                  <a:pt x="4439466" y="619469"/>
                  <a:pt x="4447445" y="640891"/>
                </a:cubicBezTo>
                <a:cubicBezTo>
                  <a:pt x="4455423" y="662313"/>
                  <a:pt x="4465397" y="680523"/>
                  <a:pt x="4477368" y="695520"/>
                </a:cubicBezTo>
                <a:cubicBezTo>
                  <a:pt x="4489337" y="710516"/>
                  <a:pt x="4502472" y="722004"/>
                  <a:pt x="4516770" y="729984"/>
                </a:cubicBezTo>
                <a:cubicBezTo>
                  <a:pt x="4531067" y="737963"/>
                  <a:pt x="4544535" y="742622"/>
                  <a:pt x="4557171" y="743962"/>
                </a:cubicBezTo>
                <a:cubicBezTo>
                  <a:pt x="4565151" y="744809"/>
                  <a:pt x="4573630" y="744295"/>
                  <a:pt x="4582608" y="742420"/>
                </a:cubicBezTo>
                <a:cubicBezTo>
                  <a:pt x="4591586" y="740545"/>
                  <a:pt x="4600564" y="737860"/>
                  <a:pt x="4609543" y="734367"/>
                </a:cubicBezTo>
                <a:cubicBezTo>
                  <a:pt x="4618525" y="730873"/>
                  <a:pt x="4627008" y="727325"/>
                  <a:pt x="4634991" y="723721"/>
                </a:cubicBezTo>
                <a:cubicBezTo>
                  <a:pt x="4642975" y="720118"/>
                  <a:pt x="4649960" y="717013"/>
                  <a:pt x="4655947" y="714408"/>
                </a:cubicBezTo>
                <a:cubicBezTo>
                  <a:pt x="4656280" y="714845"/>
                  <a:pt x="4656613" y="715283"/>
                  <a:pt x="4656946" y="715720"/>
                </a:cubicBezTo>
                <a:cubicBezTo>
                  <a:pt x="4656613" y="715686"/>
                  <a:pt x="4656280" y="715651"/>
                  <a:pt x="4655947" y="715617"/>
                </a:cubicBezTo>
                <a:cubicBezTo>
                  <a:pt x="4657943" y="722273"/>
                  <a:pt x="4659939" y="728929"/>
                  <a:pt x="4661935" y="735584"/>
                </a:cubicBezTo>
                <a:cubicBezTo>
                  <a:pt x="4663931" y="742240"/>
                  <a:pt x="4664929" y="749598"/>
                  <a:pt x="4664929" y="757660"/>
                </a:cubicBezTo>
                <a:cubicBezTo>
                  <a:pt x="4664929" y="768947"/>
                  <a:pt x="4662933" y="780027"/>
                  <a:pt x="4658941" y="790902"/>
                </a:cubicBezTo>
                <a:cubicBezTo>
                  <a:pt x="4654950" y="801775"/>
                  <a:pt x="4648962" y="811233"/>
                  <a:pt x="4640979" y="819272"/>
                </a:cubicBezTo>
                <a:cubicBezTo>
                  <a:pt x="4632996" y="827311"/>
                  <a:pt x="4622849" y="833509"/>
                  <a:pt x="4610541" y="837865"/>
                </a:cubicBezTo>
                <a:cubicBezTo>
                  <a:pt x="4598236" y="842219"/>
                  <a:pt x="4583438" y="843486"/>
                  <a:pt x="4566148" y="841656"/>
                </a:cubicBezTo>
                <a:cubicBezTo>
                  <a:pt x="4538217" y="838699"/>
                  <a:pt x="4512278" y="826452"/>
                  <a:pt x="4488340" y="804932"/>
                </a:cubicBezTo>
                <a:cubicBezTo>
                  <a:pt x="4464398" y="783407"/>
                  <a:pt x="4443622" y="754955"/>
                  <a:pt x="4426004" y="719585"/>
                </a:cubicBezTo>
                <a:cubicBezTo>
                  <a:pt x="4408384" y="684210"/>
                  <a:pt x="4394591" y="643402"/>
                  <a:pt x="4384618" y="597165"/>
                </a:cubicBezTo>
                <a:cubicBezTo>
                  <a:pt x="4374646" y="550927"/>
                  <a:pt x="4369660" y="501606"/>
                  <a:pt x="4369660" y="449204"/>
                </a:cubicBezTo>
                <a:cubicBezTo>
                  <a:pt x="4357693" y="439829"/>
                  <a:pt x="4345725" y="430453"/>
                  <a:pt x="4333759" y="421073"/>
                </a:cubicBezTo>
                <a:cubicBezTo>
                  <a:pt x="4332429" y="429794"/>
                  <a:pt x="4331765" y="437380"/>
                  <a:pt x="4331765" y="443829"/>
                </a:cubicBezTo>
                <a:cubicBezTo>
                  <a:pt x="4331765" y="450279"/>
                  <a:pt x="4331765" y="456325"/>
                  <a:pt x="4331765" y="461969"/>
                </a:cubicBezTo>
                <a:cubicBezTo>
                  <a:pt x="4331765" y="516789"/>
                  <a:pt x="4336751" y="570949"/>
                  <a:pt x="4346723" y="624449"/>
                </a:cubicBezTo>
                <a:cubicBezTo>
                  <a:pt x="4356695" y="677947"/>
                  <a:pt x="4371819" y="726567"/>
                  <a:pt x="4392097" y="770305"/>
                </a:cubicBezTo>
                <a:cubicBezTo>
                  <a:pt x="4412374" y="814037"/>
                  <a:pt x="4437633" y="850247"/>
                  <a:pt x="4467891" y="878912"/>
                </a:cubicBezTo>
                <a:cubicBezTo>
                  <a:pt x="4498144" y="907572"/>
                  <a:pt x="4533892" y="924108"/>
                  <a:pt x="4575126" y="928463"/>
                </a:cubicBezTo>
                <a:cubicBezTo>
                  <a:pt x="4597072" y="930781"/>
                  <a:pt x="4616531" y="927982"/>
                  <a:pt x="4633494" y="920073"/>
                </a:cubicBezTo>
                <a:cubicBezTo>
                  <a:pt x="4650460" y="912163"/>
                  <a:pt x="4664764" y="900943"/>
                  <a:pt x="4676405" y="886421"/>
                </a:cubicBezTo>
                <a:cubicBezTo>
                  <a:pt x="4688049" y="871897"/>
                  <a:pt x="4696696" y="854642"/>
                  <a:pt x="4702352" y="834662"/>
                </a:cubicBezTo>
                <a:cubicBezTo>
                  <a:pt x="4708007" y="814681"/>
                  <a:pt x="4710834" y="793403"/>
                  <a:pt x="4710834" y="770830"/>
                </a:cubicBezTo>
                <a:cubicBezTo>
                  <a:pt x="4710834" y="741001"/>
                  <a:pt x="4705179" y="712410"/>
                  <a:pt x="4693869" y="685054"/>
                </a:cubicBezTo>
                <a:cubicBezTo>
                  <a:pt x="4682558" y="657695"/>
                  <a:pt x="4663259" y="630925"/>
                  <a:pt x="4635988" y="604712"/>
                </a:cubicBezTo>
                <a:cubicBezTo>
                  <a:pt x="4618694" y="627096"/>
                  <a:pt x="4600566" y="643944"/>
                  <a:pt x="4581610" y="655247"/>
                </a:cubicBezTo>
                <a:cubicBezTo>
                  <a:pt x="4562658" y="666547"/>
                  <a:pt x="4545532" y="671382"/>
                  <a:pt x="4530237" y="669750"/>
                </a:cubicBezTo>
                <a:cubicBezTo>
                  <a:pt x="4518267" y="668473"/>
                  <a:pt x="4508457" y="662987"/>
                  <a:pt x="4500810" y="653299"/>
                </a:cubicBezTo>
                <a:cubicBezTo>
                  <a:pt x="4493162" y="643609"/>
                  <a:pt x="4489338" y="629896"/>
                  <a:pt x="4489338" y="612160"/>
                </a:cubicBezTo>
                <a:cubicBezTo>
                  <a:pt x="4489338" y="601680"/>
                  <a:pt x="4491500" y="589618"/>
                  <a:pt x="4495822" y="575974"/>
                </a:cubicBezTo>
                <a:cubicBezTo>
                  <a:pt x="4500144" y="562330"/>
                  <a:pt x="4506297" y="548681"/>
                  <a:pt x="4514277" y="535024"/>
                </a:cubicBezTo>
                <a:cubicBezTo>
                  <a:pt x="4522257" y="521366"/>
                  <a:pt x="4531567" y="508051"/>
                  <a:pt x="4542207" y="495076"/>
                </a:cubicBezTo>
                <a:cubicBezTo>
                  <a:pt x="4552849" y="482099"/>
                  <a:pt x="4564819" y="470671"/>
                  <a:pt x="4578119" y="460790"/>
                </a:cubicBezTo>
                <a:cubicBezTo>
                  <a:pt x="4596740" y="506284"/>
                  <a:pt x="4622178" y="544630"/>
                  <a:pt x="4654450" y="575791"/>
                </a:cubicBezTo>
                <a:cubicBezTo>
                  <a:pt x="4686708" y="606937"/>
                  <a:pt x="4723804" y="624646"/>
                  <a:pt x="4765727" y="628836"/>
                </a:cubicBezTo>
                <a:cubicBezTo>
                  <a:pt x="4771718" y="629435"/>
                  <a:pt x="4777709" y="630032"/>
                  <a:pt x="4783699" y="630627"/>
                </a:cubicBezTo>
                <a:cubicBezTo>
                  <a:pt x="4777710" y="646155"/>
                  <a:pt x="4772549" y="660152"/>
                  <a:pt x="4768223" y="672620"/>
                </a:cubicBezTo>
                <a:cubicBezTo>
                  <a:pt x="4763898" y="685086"/>
                  <a:pt x="4760236" y="697417"/>
                  <a:pt x="4757241" y="709613"/>
                </a:cubicBezTo>
                <a:cubicBezTo>
                  <a:pt x="4754246" y="721808"/>
                  <a:pt x="4751916" y="734272"/>
                  <a:pt x="4750252" y="747004"/>
                </a:cubicBezTo>
                <a:cubicBezTo>
                  <a:pt x="4748589" y="759735"/>
                  <a:pt x="4747093" y="773693"/>
                  <a:pt x="4745762" y="788877"/>
                </a:cubicBezTo>
                <a:cubicBezTo>
                  <a:pt x="4745762" y="832411"/>
                  <a:pt x="4749421" y="875305"/>
                  <a:pt x="4756741" y="917558"/>
                </a:cubicBezTo>
                <a:cubicBezTo>
                  <a:pt x="4764062" y="959810"/>
                  <a:pt x="4773383" y="1003266"/>
                  <a:pt x="4784698" y="1047926"/>
                </a:cubicBezTo>
                <a:cubicBezTo>
                  <a:pt x="4796677" y="1057581"/>
                  <a:pt x="4808659" y="1067227"/>
                  <a:pt x="4820642" y="1076867"/>
                </a:cubicBezTo>
                <a:cubicBezTo>
                  <a:pt x="4819976" y="1069949"/>
                  <a:pt x="4819310" y="1063031"/>
                  <a:pt x="4818645" y="1056113"/>
                </a:cubicBezTo>
                <a:cubicBezTo>
                  <a:pt x="4813320" y="1031405"/>
                  <a:pt x="4808160" y="1004294"/>
                  <a:pt x="4803169" y="974779"/>
                </a:cubicBezTo>
                <a:cubicBezTo>
                  <a:pt x="4798177" y="945264"/>
                  <a:pt x="4795681" y="910754"/>
                  <a:pt x="4795681" y="871251"/>
                </a:cubicBezTo>
                <a:cubicBezTo>
                  <a:pt x="4795681" y="824493"/>
                  <a:pt x="4802505" y="782238"/>
                  <a:pt x="4816148" y="744480"/>
                </a:cubicBezTo>
                <a:cubicBezTo>
                  <a:pt x="4829794" y="706716"/>
                  <a:pt x="4851599" y="673974"/>
                  <a:pt x="4881546" y="646214"/>
                </a:cubicBezTo>
                <a:cubicBezTo>
                  <a:pt x="4860239" y="608701"/>
                  <a:pt x="4838942" y="571163"/>
                  <a:pt x="4817646" y="533608"/>
                </a:cubicBezTo>
                <a:cubicBezTo>
                  <a:pt x="4776383" y="541652"/>
                  <a:pt x="4748755" y="544907"/>
                  <a:pt x="4734785" y="543496"/>
                </a:cubicBezTo>
                <a:cubicBezTo>
                  <a:pt x="4704845" y="540472"/>
                  <a:pt x="4678729" y="528518"/>
                  <a:pt x="4656446" y="507673"/>
                </a:cubicBezTo>
                <a:cubicBezTo>
                  <a:pt x="4634156" y="486822"/>
                  <a:pt x="4617358" y="462897"/>
                  <a:pt x="4606050" y="435914"/>
                </a:cubicBezTo>
                <a:cubicBezTo>
                  <a:pt x="4607381" y="434441"/>
                  <a:pt x="4608712" y="433372"/>
                  <a:pt x="4610042" y="432705"/>
                </a:cubicBezTo>
                <a:cubicBezTo>
                  <a:pt x="4611373" y="432038"/>
                  <a:pt x="4612703" y="431371"/>
                  <a:pt x="4614034" y="430704"/>
                </a:cubicBezTo>
                <a:cubicBezTo>
                  <a:pt x="4717693" y="441549"/>
                  <a:pt x="4821397" y="451966"/>
                  <a:pt x="4925158" y="461698"/>
                </a:cubicBezTo>
                <a:cubicBezTo>
                  <a:pt x="4928267" y="461989"/>
                  <a:pt x="4931375" y="462280"/>
                  <a:pt x="4934483" y="462571"/>
                </a:cubicBezTo>
                <a:cubicBezTo>
                  <a:pt x="4986980" y="467474"/>
                  <a:pt x="5039484" y="472199"/>
                  <a:pt x="5092021" y="476714"/>
                </a:cubicBezTo>
                <a:cubicBezTo>
                  <a:pt x="5058050" y="509254"/>
                  <a:pt x="5030394" y="551539"/>
                  <a:pt x="5009075" y="603643"/>
                </a:cubicBezTo>
                <a:cubicBezTo>
                  <a:pt x="4987764" y="655729"/>
                  <a:pt x="4977773" y="718908"/>
                  <a:pt x="4979105" y="793199"/>
                </a:cubicBezTo>
                <a:cubicBezTo>
                  <a:pt x="4979771" y="843243"/>
                  <a:pt x="4985597" y="886906"/>
                  <a:pt x="4996588" y="924183"/>
                </a:cubicBezTo>
                <a:cubicBezTo>
                  <a:pt x="5007577" y="961454"/>
                  <a:pt x="5021224" y="992714"/>
                  <a:pt x="5037547" y="1017946"/>
                </a:cubicBezTo>
                <a:cubicBezTo>
                  <a:pt x="5053866" y="1043171"/>
                  <a:pt x="5072191" y="1062513"/>
                  <a:pt x="5092521" y="1075954"/>
                </a:cubicBezTo>
                <a:cubicBezTo>
                  <a:pt x="5112841" y="1089388"/>
                  <a:pt x="5133005" y="1096935"/>
                  <a:pt x="5152999" y="1098590"/>
                </a:cubicBezTo>
                <a:cubicBezTo>
                  <a:pt x="5167660" y="1099803"/>
                  <a:pt x="5180156" y="1098399"/>
                  <a:pt x="5190486" y="1094397"/>
                </a:cubicBezTo>
                <a:cubicBezTo>
                  <a:pt x="5200819" y="1090393"/>
                  <a:pt x="5209156" y="1084607"/>
                  <a:pt x="5215489" y="1077047"/>
                </a:cubicBezTo>
                <a:cubicBezTo>
                  <a:pt x="5221825" y="1069486"/>
                  <a:pt x="5226494" y="1061188"/>
                  <a:pt x="5229494" y="1052152"/>
                </a:cubicBezTo>
                <a:cubicBezTo>
                  <a:pt x="5232494" y="1043116"/>
                  <a:pt x="5233995" y="1034164"/>
                  <a:pt x="5233995" y="1025296"/>
                </a:cubicBezTo>
                <a:cubicBezTo>
                  <a:pt x="5233995" y="1015622"/>
                  <a:pt x="5232161" y="1005804"/>
                  <a:pt x="5228494" y="995842"/>
                </a:cubicBezTo>
                <a:cubicBezTo>
                  <a:pt x="5224826" y="985880"/>
                  <a:pt x="5219990" y="977035"/>
                  <a:pt x="5213989" y="969303"/>
                </a:cubicBezTo>
                <a:cubicBezTo>
                  <a:pt x="5207988" y="961570"/>
                  <a:pt x="5200817" y="955356"/>
                  <a:pt x="5192485" y="950654"/>
                </a:cubicBezTo>
                <a:cubicBezTo>
                  <a:pt x="5184153" y="945953"/>
                  <a:pt x="5174991" y="943193"/>
                  <a:pt x="5164995" y="942372"/>
                </a:cubicBezTo>
                <a:cubicBezTo>
                  <a:pt x="5150333" y="941975"/>
                  <a:pt x="5139172" y="947894"/>
                  <a:pt x="5131507" y="960151"/>
                </a:cubicBezTo>
                <a:cubicBezTo>
                  <a:pt x="5123843" y="972405"/>
                  <a:pt x="5120011" y="987802"/>
                  <a:pt x="5120011" y="1006345"/>
                </a:cubicBezTo>
                <a:cubicBezTo>
                  <a:pt x="5120011" y="1012794"/>
                  <a:pt x="5120344" y="1019272"/>
                  <a:pt x="5121010" y="1025777"/>
                </a:cubicBezTo>
                <a:cubicBezTo>
                  <a:pt x="5121677" y="1032283"/>
                  <a:pt x="5123343" y="1038873"/>
                  <a:pt x="5126009" y="1045547"/>
                </a:cubicBezTo>
                <a:cubicBezTo>
                  <a:pt x="5110678" y="1034581"/>
                  <a:pt x="5097183" y="1020125"/>
                  <a:pt x="5085523" y="1002190"/>
                </a:cubicBezTo>
                <a:cubicBezTo>
                  <a:pt x="5073860" y="984251"/>
                  <a:pt x="5064029" y="964651"/>
                  <a:pt x="5056034" y="943392"/>
                </a:cubicBezTo>
                <a:cubicBezTo>
                  <a:pt x="5048038" y="922131"/>
                  <a:pt x="5041877" y="900828"/>
                  <a:pt x="5037547" y="879484"/>
                </a:cubicBezTo>
                <a:cubicBezTo>
                  <a:pt x="5033217" y="858139"/>
                  <a:pt x="5031053" y="838598"/>
                  <a:pt x="5031053" y="820862"/>
                </a:cubicBezTo>
                <a:cubicBezTo>
                  <a:pt x="5031053" y="796676"/>
                  <a:pt x="5032551" y="774841"/>
                  <a:pt x="5035549" y="755355"/>
                </a:cubicBezTo>
                <a:cubicBezTo>
                  <a:pt x="5038547" y="735870"/>
                  <a:pt x="5042374" y="718271"/>
                  <a:pt x="5047038" y="702559"/>
                </a:cubicBezTo>
                <a:cubicBezTo>
                  <a:pt x="5051702" y="686846"/>
                  <a:pt x="5057035" y="672401"/>
                  <a:pt x="5063031" y="659221"/>
                </a:cubicBezTo>
                <a:cubicBezTo>
                  <a:pt x="5069028" y="646039"/>
                  <a:pt x="5075362" y="632885"/>
                  <a:pt x="5082024" y="619757"/>
                </a:cubicBezTo>
                <a:cubicBezTo>
                  <a:pt x="5107353" y="578398"/>
                  <a:pt x="5133847" y="547389"/>
                  <a:pt x="5161496" y="526698"/>
                </a:cubicBezTo>
                <a:cubicBezTo>
                  <a:pt x="5189165" y="505992"/>
                  <a:pt x="5218328" y="493622"/>
                  <a:pt x="5249000" y="489543"/>
                </a:cubicBezTo>
                <a:cubicBezTo>
                  <a:pt x="5254001" y="489930"/>
                  <a:pt x="5259003" y="490314"/>
                  <a:pt x="5264005" y="490696"/>
                </a:cubicBezTo>
                <a:cubicBezTo>
                  <a:pt x="5352241" y="497436"/>
                  <a:pt x="5440552" y="503481"/>
                  <a:pt x="5528901" y="508667"/>
                </a:cubicBezTo>
                <a:cubicBezTo>
                  <a:pt x="5528901" y="519953"/>
                  <a:pt x="5528901" y="531240"/>
                  <a:pt x="5528901" y="542526"/>
                </a:cubicBezTo>
                <a:cubicBezTo>
                  <a:pt x="5434590" y="602583"/>
                  <a:pt x="5340146" y="661784"/>
                  <a:pt x="5245666" y="720257"/>
                </a:cubicBezTo>
                <a:cubicBezTo>
                  <a:pt x="5263333" y="749434"/>
                  <a:pt x="5281004" y="778588"/>
                  <a:pt x="5298682" y="807721"/>
                </a:cubicBezTo>
                <a:cubicBezTo>
                  <a:pt x="5354685" y="820745"/>
                  <a:pt x="5404720" y="851351"/>
                  <a:pt x="5448799" y="899771"/>
                </a:cubicBezTo>
                <a:cubicBezTo>
                  <a:pt x="5492811" y="948118"/>
                  <a:pt x="5526561" y="1018039"/>
                  <a:pt x="5549935" y="1109686"/>
                </a:cubicBezTo>
                <a:cubicBezTo>
                  <a:pt x="5560617" y="1119566"/>
                  <a:pt x="5571301" y="1129435"/>
                  <a:pt x="5581988" y="1139292"/>
                </a:cubicBezTo>
                <a:cubicBezTo>
                  <a:pt x="5581988" y="967575"/>
                  <a:pt x="5581988" y="795858"/>
                  <a:pt x="5581988" y="624141"/>
                </a:cubicBezTo>
                <a:cubicBezTo>
                  <a:pt x="5582655" y="624177"/>
                  <a:pt x="5583323" y="624214"/>
                  <a:pt x="5583991" y="624250"/>
                </a:cubicBezTo>
                <a:cubicBezTo>
                  <a:pt x="5600684" y="625161"/>
                  <a:pt x="5617708" y="628880"/>
                  <a:pt x="5635074" y="635402"/>
                </a:cubicBezTo>
                <a:cubicBezTo>
                  <a:pt x="5652438" y="641923"/>
                  <a:pt x="5668141" y="650539"/>
                  <a:pt x="5682175" y="661277"/>
                </a:cubicBezTo>
                <a:cubicBezTo>
                  <a:pt x="5696202" y="672009"/>
                  <a:pt x="5707563" y="684409"/>
                  <a:pt x="5716250" y="698499"/>
                </a:cubicBezTo>
                <a:cubicBezTo>
                  <a:pt x="5724935" y="712584"/>
                  <a:pt x="5729279" y="727282"/>
                  <a:pt x="5729279" y="742599"/>
                </a:cubicBezTo>
                <a:cubicBezTo>
                  <a:pt x="5729279" y="755498"/>
                  <a:pt x="5726941" y="767490"/>
                  <a:pt x="5722264" y="778574"/>
                </a:cubicBezTo>
                <a:cubicBezTo>
                  <a:pt x="5716918" y="775923"/>
                  <a:pt x="5710904" y="773037"/>
                  <a:pt x="5704224" y="769915"/>
                </a:cubicBezTo>
                <a:cubicBezTo>
                  <a:pt x="5697542" y="766792"/>
                  <a:pt x="5691529" y="765106"/>
                  <a:pt x="5686184" y="764857"/>
                </a:cubicBezTo>
                <a:cubicBezTo>
                  <a:pt x="5676161" y="764391"/>
                  <a:pt x="5667309" y="766586"/>
                  <a:pt x="5659625" y="771454"/>
                </a:cubicBezTo>
                <a:cubicBezTo>
                  <a:pt x="5651943" y="776321"/>
                  <a:pt x="5645593" y="782655"/>
                  <a:pt x="5640583" y="790466"/>
                </a:cubicBezTo>
                <a:cubicBezTo>
                  <a:pt x="5635574" y="798276"/>
                  <a:pt x="5631903" y="806555"/>
                  <a:pt x="5629565" y="815304"/>
                </a:cubicBezTo>
                <a:cubicBezTo>
                  <a:pt x="5627227" y="824052"/>
                  <a:pt x="5626059" y="832054"/>
                  <a:pt x="5626059" y="839310"/>
                </a:cubicBezTo>
                <a:cubicBezTo>
                  <a:pt x="5626059" y="861883"/>
                  <a:pt x="5632733" y="879763"/>
                  <a:pt x="5646095" y="892926"/>
                </a:cubicBezTo>
                <a:cubicBezTo>
                  <a:pt x="5659453" y="906084"/>
                  <a:pt x="5673155" y="912994"/>
                  <a:pt x="5687186" y="913645"/>
                </a:cubicBezTo>
                <a:cubicBezTo>
                  <a:pt x="5701885" y="914327"/>
                  <a:pt x="5714749" y="909857"/>
                  <a:pt x="5725771" y="900259"/>
                </a:cubicBezTo>
                <a:cubicBezTo>
                  <a:pt x="5736799" y="890656"/>
                  <a:pt x="5745983" y="878340"/>
                  <a:pt x="5753333" y="863326"/>
                </a:cubicBezTo>
                <a:cubicBezTo>
                  <a:pt x="5760684" y="848307"/>
                  <a:pt x="5766194" y="832605"/>
                  <a:pt x="5769869" y="816224"/>
                </a:cubicBezTo>
                <a:cubicBezTo>
                  <a:pt x="5773545" y="799842"/>
                  <a:pt x="5775381" y="784798"/>
                  <a:pt x="5775381" y="771093"/>
                </a:cubicBezTo>
                <a:cubicBezTo>
                  <a:pt x="5775381" y="747713"/>
                  <a:pt x="5771373" y="723975"/>
                  <a:pt x="5763355" y="699875"/>
                </a:cubicBezTo>
                <a:cubicBezTo>
                  <a:pt x="5755335" y="675769"/>
                  <a:pt x="5743138" y="653099"/>
                  <a:pt x="5726774" y="631843"/>
                </a:cubicBezTo>
                <a:cubicBezTo>
                  <a:pt x="5710399" y="610572"/>
                  <a:pt x="5690181" y="591731"/>
                  <a:pt x="5666140" y="575262"/>
                </a:cubicBezTo>
                <a:cubicBezTo>
                  <a:pt x="5642077" y="558778"/>
                  <a:pt x="5614031" y="546482"/>
                  <a:pt x="5581988" y="538282"/>
                </a:cubicBezTo>
                <a:cubicBezTo>
                  <a:pt x="5581988" y="529414"/>
                  <a:pt x="5581988" y="520546"/>
                  <a:pt x="5581988" y="511678"/>
                </a:cubicBezTo>
                <a:cubicBezTo>
                  <a:pt x="5669019" y="516440"/>
                  <a:pt x="5756106" y="520339"/>
                  <a:pt x="5843225" y="523219"/>
                </a:cubicBezTo>
                <a:cubicBezTo>
                  <a:pt x="5845676" y="523300"/>
                  <a:pt x="5848127" y="523380"/>
                  <a:pt x="5850578" y="523459"/>
                </a:cubicBezTo>
                <a:cubicBezTo>
                  <a:pt x="5957411" y="526920"/>
                  <a:pt x="6064308" y="528842"/>
                  <a:pt x="6171201" y="528941"/>
                </a:cubicBezTo>
                <a:cubicBezTo>
                  <a:pt x="6171201" y="540228"/>
                  <a:pt x="6171201" y="551514"/>
                  <a:pt x="6171201" y="562801"/>
                </a:cubicBezTo>
                <a:cubicBezTo>
                  <a:pt x="6071458" y="628656"/>
                  <a:pt x="5971454" y="693099"/>
                  <a:pt x="5871300" y="756292"/>
                </a:cubicBezTo>
                <a:cubicBezTo>
                  <a:pt x="5890345" y="785078"/>
                  <a:pt x="5909393" y="813828"/>
                  <a:pt x="5928454" y="842536"/>
                </a:cubicBezTo>
                <a:cubicBezTo>
                  <a:pt x="5989267" y="855351"/>
                  <a:pt x="6043076" y="883557"/>
                  <a:pt x="6089942" y="927581"/>
                </a:cubicBezTo>
                <a:cubicBezTo>
                  <a:pt x="6136701" y="971503"/>
                  <a:pt x="6171863" y="1038049"/>
                  <a:pt x="6195278" y="1127524"/>
                </a:cubicBezTo>
                <a:cubicBezTo>
                  <a:pt x="6204973" y="1138389"/>
                  <a:pt x="6214670" y="1149241"/>
                  <a:pt x="6224371" y="1160081"/>
                </a:cubicBezTo>
                <a:cubicBezTo>
                  <a:pt x="6224371" y="949667"/>
                  <a:pt x="6224371" y="739253"/>
                  <a:pt x="6224371" y="528839"/>
                </a:cubicBezTo>
                <a:cubicBezTo>
                  <a:pt x="6253461" y="528699"/>
                  <a:pt x="6282551" y="528421"/>
                  <a:pt x="6311640" y="527999"/>
                </a:cubicBezTo>
                <a:cubicBezTo>
                  <a:pt x="6298596" y="508833"/>
                  <a:pt x="6285556" y="489645"/>
                  <a:pt x="6272519" y="470435"/>
                </a:cubicBezTo>
                <a:cubicBezTo>
                  <a:pt x="6119493" y="471982"/>
                  <a:pt x="5966418" y="469610"/>
                  <a:pt x="5813478" y="464151"/>
                </a:cubicBezTo>
                <a:cubicBezTo>
                  <a:pt x="5812363" y="464111"/>
                  <a:pt x="5811249" y="464071"/>
                  <a:pt x="5810135" y="464031"/>
                </a:cubicBezTo>
                <a:cubicBezTo>
                  <a:pt x="5615540" y="457027"/>
                  <a:pt x="5421125" y="445037"/>
                  <a:pt x="5226993" y="429783"/>
                </a:cubicBezTo>
                <a:cubicBezTo>
                  <a:pt x="5215212" y="428857"/>
                  <a:pt x="5203430" y="427920"/>
                  <a:pt x="5191652" y="426970"/>
                </a:cubicBezTo>
                <a:cubicBezTo>
                  <a:pt x="5094222" y="419118"/>
                  <a:pt x="4996846" y="410468"/>
                  <a:pt x="4899517" y="401234"/>
                </a:cubicBezTo>
                <a:cubicBezTo>
                  <a:pt x="4896744" y="400971"/>
                  <a:pt x="4893971" y="400707"/>
                  <a:pt x="4891197" y="400443"/>
                </a:cubicBezTo>
                <a:cubicBezTo>
                  <a:pt x="4691137" y="381394"/>
                  <a:pt x="4491303" y="359907"/>
                  <a:pt x="4291546" y="337810"/>
                </a:cubicBezTo>
                <a:cubicBezTo>
                  <a:pt x="4286007" y="337197"/>
                  <a:pt x="4280467" y="336584"/>
                  <a:pt x="4274928" y="335970"/>
                </a:cubicBezTo>
                <a:cubicBezTo>
                  <a:pt x="4263518" y="334706"/>
                  <a:pt x="4252107" y="333440"/>
                  <a:pt x="4240696" y="332173"/>
                </a:cubicBezTo>
                <a:cubicBezTo>
                  <a:pt x="4239034" y="325539"/>
                  <a:pt x="4237372" y="318904"/>
                  <a:pt x="4235711" y="312270"/>
                </a:cubicBezTo>
                <a:cubicBezTo>
                  <a:pt x="4232387" y="294971"/>
                  <a:pt x="4227402" y="276076"/>
                  <a:pt x="4220754" y="255586"/>
                </a:cubicBezTo>
                <a:cubicBezTo>
                  <a:pt x="4214108" y="235095"/>
                  <a:pt x="4203472" y="219602"/>
                  <a:pt x="4188849" y="209104"/>
                </a:cubicBezTo>
                <a:close/>
                <a:moveTo>
                  <a:pt x="7387457" y="118067"/>
                </a:moveTo>
                <a:cubicBezTo>
                  <a:pt x="7382179" y="130232"/>
                  <a:pt x="7378539" y="141108"/>
                  <a:pt x="7376559" y="150705"/>
                </a:cubicBezTo>
                <a:cubicBezTo>
                  <a:pt x="7374579" y="160302"/>
                  <a:pt x="7373587" y="172355"/>
                  <a:pt x="7373587" y="186866"/>
                </a:cubicBezTo>
                <a:cubicBezTo>
                  <a:pt x="7375567" y="217983"/>
                  <a:pt x="7382349" y="247498"/>
                  <a:pt x="7393897" y="275409"/>
                </a:cubicBezTo>
                <a:cubicBezTo>
                  <a:pt x="7405439" y="303301"/>
                  <a:pt x="7422728" y="334228"/>
                  <a:pt x="7445795" y="368080"/>
                </a:cubicBezTo>
                <a:cubicBezTo>
                  <a:pt x="7382452" y="379233"/>
                  <a:pt x="7318923" y="389387"/>
                  <a:pt x="7255305" y="398570"/>
                </a:cubicBezTo>
                <a:cubicBezTo>
                  <a:pt x="7250445" y="399272"/>
                  <a:pt x="7245584" y="399968"/>
                  <a:pt x="7240723" y="400658"/>
                </a:cubicBezTo>
                <a:cubicBezTo>
                  <a:pt x="7220735" y="403497"/>
                  <a:pt x="7200741" y="406239"/>
                  <a:pt x="7180743" y="408888"/>
                </a:cubicBezTo>
                <a:cubicBezTo>
                  <a:pt x="7179085" y="402658"/>
                  <a:pt x="7177429" y="396427"/>
                  <a:pt x="7175771" y="390196"/>
                </a:cubicBezTo>
                <a:cubicBezTo>
                  <a:pt x="7172456" y="374508"/>
                  <a:pt x="7167325" y="357038"/>
                  <a:pt x="7160363" y="337788"/>
                </a:cubicBezTo>
                <a:cubicBezTo>
                  <a:pt x="7153397" y="318532"/>
                  <a:pt x="7143297" y="304902"/>
                  <a:pt x="7130041" y="296892"/>
                </a:cubicBezTo>
                <a:cubicBezTo>
                  <a:pt x="7130041" y="352922"/>
                  <a:pt x="7130041" y="408952"/>
                  <a:pt x="7130041" y="464981"/>
                </a:cubicBezTo>
                <a:cubicBezTo>
                  <a:pt x="7126723" y="456527"/>
                  <a:pt x="7121911" y="449467"/>
                  <a:pt x="7115603" y="443787"/>
                </a:cubicBezTo>
                <a:cubicBezTo>
                  <a:pt x="7109291" y="438104"/>
                  <a:pt x="7099808" y="430392"/>
                  <a:pt x="7087190" y="420594"/>
                </a:cubicBezTo>
                <a:cubicBezTo>
                  <a:pt x="7073899" y="422161"/>
                  <a:pt x="7060607" y="423688"/>
                  <a:pt x="7047313" y="425174"/>
                </a:cubicBezTo>
                <a:cubicBezTo>
                  <a:pt x="7032028" y="426884"/>
                  <a:pt x="7016742" y="428540"/>
                  <a:pt x="7001454" y="430145"/>
                </a:cubicBezTo>
                <a:cubicBezTo>
                  <a:pt x="7000456" y="427025"/>
                  <a:pt x="6999461" y="423904"/>
                  <a:pt x="6998463" y="420784"/>
                </a:cubicBezTo>
                <a:cubicBezTo>
                  <a:pt x="6998463" y="420381"/>
                  <a:pt x="6998463" y="419978"/>
                  <a:pt x="6998463" y="419575"/>
                </a:cubicBezTo>
                <a:cubicBezTo>
                  <a:pt x="6996467" y="411721"/>
                  <a:pt x="6994145" y="402893"/>
                  <a:pt x="6991484" y="393092"/>
                </a:cubicBezTo>
                <a:cubicBezTo>
                  <a:pt x="6988823" y="383289"/>
                  <a:pt x="6985506" y="373552"/>
                  <a:pt x="6981515" y="363884"/>
                </a:cubicBezTo>
                <a:cubicBezTo>
                  <a:pt x="6977523" y="354214"/>
                  <a:pt x="6973030" y="345196"/>
                  <a:pt x="6968039" y="336827"/>
                </a:cubicBezTo>
                <a:cubicBezTo>
                  <a:pt x="6963046" y="328455"/>
                  <a:pt x="6956878" y="321815"/>
                  <a:pt x="6949555" y="316884"/>
                </a:cubicBezTo>
                <a:cubicBezTo>
                  <a:pt x="6949555" y="409595"/>
                  <a:pt x="6949555" y="502306"/>
                  <a:pt x="6949555" y="595017"/>
                </a:cubicBezTo>
                <a:cubicBezTo>
                  <a:pt x="6926905" y="552846"/>
                  <a:pt x="6899570" y="518307"/>
                  <a:pt x="6867627" y="491250"/>
                </a:cubicBezTo>
                <a:cubicBezTo>
                  <a:pt x="6835613" y="464133"/>
                  <a:pt x="6795981" y="452426"/>
                  <a:pt x="6748600" y="455694"/>
                </a:cubicBezTo>
                <a:cubicBezTo>
                  <a:pt x="6723917" y="457397"/>
                  <a:pt x="6700414" y="464938"/>
                  <a:pt x="6678044" y="478366"/>
                </a:cubicBezTo>
                <a:cubicBezTo>
                  <a:pt x="6655684" y="491786"/>
                  <a:pt x="6635804" y="508584"/>
                  <a:pt x="6618429" y="528843"/>
                </a:cubicBezTo>
                <a:cubicBezTo>
                  <a:pt x="6601072" y="549080"/>
                  <a:pt x="6587205" y="570909"/>
                  <a:pt x="6576848" y="594370"/>
                </a:cubicBezTo>
                <a:cubicBezTo>
                  <a:pt x="6566496" y="617821"/>
                  <a:pt x="6561318" y="640424"/>
                  <a:pt x="6561318" y="662191"/>
                </a:cubicBezTo>
                <a:cubicBezTo>
                  <a:pt x="6561318" y="676702"/>
                  <a:pt x="6562987" y="688519"/>
                  <a:pt x="6566328" y="697640"/>
                </a:cubicBezTo>
                <a:cubicBezTo>
                  <a:pt x="6569668" y="706760"/>
                  <a:pt x="6573841" y="713826"/>
                  <a:pt x="6578852" y="718833"/>
                </a:cubicBezTo>
                <a:cubicBezTo>
                  <a:pt x="6583861" y="723838"/>
                  <a:pt x="6589372" y="727406"/>
                  <a:pt x="6595384" y="729532"/>
                </a:cubicBezTo>
                <a:cubicBezTo>
                  <a:pt x="6601395" y="731657"/>
                  <a:pt x="6607407" y="732566"/>
                  <a:pt x="6613419" y="732259"/>
                </a:cubicBezTo>
                <a:cubicBezTo>
                  <a:pt x="6620099" y="731918"/>
                  <a:pt x="6627616" y="729106"/>
                  <a:pt x="6635962" y="723819"/>
                </a:cubicBezTo>
                <a:cubicBezTo>
                  <a:pt x="6644314" y="718529"/>
                  <a:pt x="6652498" y="712432"/>
                  <a:pt x="6660510" y="705524"/>
                </a:cubicBezTo>
                <a:cubicBezTo>
                  <a:pt x="6660176" y="705543"/>
                  <a:pt x="6659842" y="705562"/>
                  <a:pt x="6659508" y="705581"/>
                </a:cubicBezTo>
                <a:cubicBezTo>
                  <a:pt x="6666856" y="700322"/>
                  <a:pt x="6674039" y="695269"/>
                  <a:pt x="6681049" y="690414"/>
                </a:cubicBezTo>
                <a:cubicBezTo>
                  <a:pt x="6688057" y="685561"/>
                  <a:pt x="6694226" y="682964"/>
                  <a:pt x="6699563" y="682631"/>
                </a:cubicBezTo>
                <a:cubicBezTo>
                  <a:pt x="6709571" y="682007"/>
                  <a:pt x="6718408" y="684861"/>
                  <a:pt x="6726083" y="691208"/>
                </a:cubicBezTo>
                <a:cubicBezTo>
                  <a:pt x="6733755" y="697553"/>
                  <a:pt x="6737592" y="705960"/>
                  <a:pt x="6737592" y="716440"/>
                </a:cubicBezTo>
                <a:cubicBezTo>
                  <a:pt x="6737592" y="720471"/>
                  <a:pt x="6730929" y="732009"/>
                  <a:pt x="6717577" y="751019"/>
                </a:cubicBezTo>
                <a:cubicBezTo>
                  <a:pt x="6704236" y="770013"/>
                  <a:pt x="6681578" y="798639"/>
                  <a:pt x="6649488" y="836748"/>
                </a:cubicBezTo>
                <a:cubicBezTo>
                  <a:pt x="6672183" y="849585"/>
                  <a:pt x="6694876" y="862327"/>
                  <a:pt x="6717577" y="874970"/>
                </a:cubicBezTo>
                <a:cubicBezTo>
                  <a:pt x="6783449" y="792747"/>
                  <a:pt x="6849133" y="709806"/>
                  <a:pt x="6914585" y="626145"/>
                </a:cubicBezTo>
                <a:cubicBezTo>
                  <a:pt x="6922576" y="639110"/>
                  <a:pt x="6930407" y="653891"/>
                  <a:pt x="6938065" y="670496"/>
                </a:cubicBezTo>
                <a:cubicBezTo>
                  <a:pt x="6945720" y="687095"/>
                  <a:pt x="6949555" y="703046"/>
                  <a:pt x="6949555" y="718363"/>
                </a:cubicBezTo>
                <a:cubicBezTo>
                  <a:pt x="6949555" y="833245"/>
                  <a:pt x="6949555" y="948126"/>
                  <a:pt x="6949555" y="1063007"/>
                </a:cubicBezTo>
                <a:cubicBezTo>
                  <a:pt x="6967188" y="1081036"/>
                  <a:pt x="6984820" y="1099004"/>
                  <a:pt x="7002451" y="1116909"/>
                </a:cubicBezTo>
                <a:cubicBezTo>
                  <a:pt x="7002451" y="907301"/>
                  <a:pt x="7002451" y="697693"/>
                  <a:pt x="7002451" y="488085"/>
                </a:cubicBezTo>
                <a:cubicBezTo>
                  <a:pt x="7013418" y="486933"/>
                  <a:pt x="7024384" y="485753"/>
                  <a:pt x="7035350" y="484547"/>
                </a:cubicBezTo>
                <a:cubicBezTo>
                  <a:pt x="7049973" y="482938"/>
                  <a:pt x="7064594" y="481281"/>
                  <a:pt x="7079214" y="479575"/>
                </a:cubicBezTo>
                <a:cubicBezTo>
                  <a:pt x="7083866" y="481451"/>
                  <a:pt x="7089020" y="486081"/>
                  <a:pt x="7094667" y="493474"/>
                </a:cubicBezTo>
                <a:cubicBezTo>
                  <a:pt x="7100312" y="500864"/>
                  <a:pt x="7105803" y="509067"/>
                  <a:pt x="7111117" y="518099"/>
                </a:cubicBezTo>
                <a:cubicBezTo>
                  <a:pt x="7116427" y="527128"/>
                  <a:pt x="7120922" y="536248"/>
                  <a:pt x="7124573" y="545472"/>
                </a:cubicBezTo>
                <a:cubicBezTo>
                  <a:pt x="7128223" y="554693"/>
                  <a:pt x="7130041" y="562127"/>
                  <a:pt x="7130041" y="567770"/>
                </a:cubicBezTo>
                <a:cubicBezTo>
                  <a:pt x="7130041" y="726588"/>
                  <a:pt x="7130041" y="885406"/>
                  <a:pt x="7130041" y="1044225"/>
                </a:cubicBezTo>
                <a:cubicBezTo>
                  <a:pt x="7147275" y="1061403"/>
                  <a:pt x="7164491" y="1078553"/>
                  <a:pt x="7181737" y="1095625"/>
                </a:cubicBezTo>
                <a:cubicBezTo>
                  <a:pt x="7181737" y="886017"/>
                  <a:pt x="7181737" y="676409"/>
                  <a:pt x="7181737" y="466801"/>
                </a:cubicBezTo>
                <a:cubicBezTo>
                  <a:pt x="7212345" y="462743"/>
                  <a:pt x="7242943" y="458463"/>
                  <a:pt x="7273523" y="453959"/>
                </a:cubicBezTo>
                <a:cubicBezTo>
                  <a:pt x="7280018" y="453002"/>
                  <a:pt x="7286513" y="452035"/>
                  <a:pt x="7293007" y="451058"/>
                </a:cubicBezTo>
                <a:cubicBezTo>
                  <a:pt x="7351613" y="442238"/>
                  <a:pt x="7410185" y="432578"/>
                  <a:pt x="7468487" y="422085"/>
                </a:cubicBezTo>
                <a:cubicBezTo>
                  <a:pt x="7469145" y="423579"/>
                  <a:pt x="7469803" y="425073"/>
                  <a:pt x="7470461" y="426567"/>
                </a:cubicBezTo>
                <a:cubicBezTo>
                  <a:pt x="7471119" y="428060"/>
                  <a:pt x="7471119" y="428463"/>
                  <a:pt x="7470461" y="427776"/>
                </a:cubicBezTo>
                <a:cubicBezTo>
                  <a:pt x="7470131" y="427029"/>
                  <a:pt x="7469803" y="426282"/>
                  <a:pt x="7469474" y="425535"/>
                </a:cubicBezTo>
                <a:cubicBezTo>
                  <a:pt x="7470132" y="431866"/>
                  <a:pt x="7470625" y="438227"/>
                  <a:pt x="7470953" y="444617"/>
                </a:cubicBezTo>
                <a:cubicBezTo>
                  <a:pt x="7471283" y="451007"/>
                  <a:pt x="7471447" y="457830"/>
                  <a:pt x="7471447" y="465086"/>
                </a:cubicBezTo>
                <a:cubicBezTo>
                  <a:pt x="7471447" y="512650"/>
                  <a:pt x="7464069" y="553292"/>
                  <a:pt x="7449248" y="586954"/>
                </a:cubicBezTo>
                <a:cubicBezTo>
                  <a:pt x="7434441" y="620585"/>
                  <a:pt x="7417512" y="648105"/>
                  <a:pt x="7398355" y="669490"/>
                </a:cubicBezTo>
                <a:cubicBezTo>
                  <a:pt x="7379229" y="690842"/>
                  <a:pt x="7359896" y="707094"/>
                  <a:pt x="7340397" y="718247"/>
                </a:cubicBezTo>
                <a:cubicBezTo>
                  <a:pt x="7320926" y="729385"/>
                  <a:pt x="7306880" y="736366"/>
                  <a:pt x="7298291" y="739277"/>
                </a:cubicBezTo>
                <a:cubicBezTo>
                  <a:pt x="7298291" y="740890"/>
                  <a:pt x="7298127" y="743333"/>
                  <a:pt x="7297796" y="746608"/>
                </a:cubicBezTo>
                <a:cubicBezTo>
                  <a:pt x="7297465" y="749882"/>
                  <a:pt x="7297301" y="752326"/>
                  <a:pt x="7297301" y="753938"/>
                </a:cubicBezTo>
                <a:cubicBezTo>
                  <a:pt x="7297301" y="756760"/>
                  <a:pt x="7297301" y="759582"/>
                  <a:pt x="7297301" y="762403"/>
                </a:cubicBezTo>
                <a:cubicBezTo>
                  <a:pt x="7297301" y="796263"/>
                  <a:pt x="7301915" y="825798"/>
                  <a:pt x="7311171" y="850986"/>
                </a:cubicBezTo>
                <a:cubicBezTo>
                  <a:pt x="7320423" y="876162"/>
                  <a:pt x="7332627" y="897041"/>
                  <a:pt x="7347828" y="913574"/>
                </a:cubicBezTo>
                <a:cubicBezTo>
                  <a:pt x="7363009" y="930086"/>
                  <a:pt x="7380682" y="941715"/>
                  <a:pt x="7400833" y="948417"/>
                </a:cubicBezTo>
                <a:cubicBezTo>
                  <a:pt x="7420952" y="955108"/>
                  <a:pt x="7441527" y="956576"/>
                  <a:pt x="7462568" y="952811"/>
                </a:cubicBezTo>
                <a:cubicBezTo>
                  <a:pt x="7489547" y="947982"/>
                  <a:pt x="7513903" y="936181"/>
                  <a:pt x="7535578" y="917515"/>
                </a:cubicBezTo>
                <a:cubicBezTo>
                  <a:pt x="7557295" y="898814"/>
                  <a:pt x="7575472" y="876466"/>
                  <a:pt x="7590207" y="850548"/>
                </a:cubicBezTo>
                <a:cubicBezTo>
                  <a:pt x="7604959" y="824601"/>
                  <a:pt x="7616224" y="796272"/>
                  <a:pt x="7624081" y="765626"/>
                </a:cubicBezTo>
                <a:cubicBezTo>
                  <a:pt x="7631939" y="734970"/>
                  <a:pt x="7635861" y="705528"/>
                  <a:pt x="7635861" y="677311"/>
                </a:cubicBezTo>
                <a:cubicBezTo>
                  <a:pt x="7635861" y="625715"/>
                  <a:pt x="7627523" y="578077"/>
                  <a:pt x="7610825" y="534365"/>
                </a:cubicBezTo>
                <a:cubicBezTo>
                  <a:pt x="7594112" y="490610"/>
                  <a:pt x="7566725" y="449581"/>
                  <a:pt x="7528671" y="410938"/>
                </a:cubicBezTo>
                <a:cubicBezTo>
                  <a:pt x="7589121" y="399425"/>
                  <a:pt x="7649351" y="386992"/>
                  <a:pt x="7709498" y="373576"/>
                </a:cubicBezTo>
                <a:cubicBezTo>
                  <a:pt x="7697080" y="356974"/>
                  <a:pt x="7684607" y="340384"/>
                  <a:pt x="7672189" y="323725"/>
                </a:cubicBezTo>
                <a:cubicBezTo>
                  <a:pt x="7611713" y="336799"/>
                  <a:pt x="7551093" y="348903"/>
                  <a:pt x="7490193" y="360092"/>
                </a:cubicBezTo>
                <a:cubicBezTo>
                  <a:pt x="7475055" y="340287"/>
                  <a:pt x="7461754" y="317076"/>
                  <a:pt x="7450235" y="290507"/>
                </a:cubicBezTo>
                <a:cubicBezTo>
                  <a:pt x="7438707" y="263919"/>
                  <a:pt x="7431003" y="235630"/>
                  <a:pt x="7427049" y="205680"/>
                </a:cubicBezTo>
                <a:cubicBezTo>
                  <a:pt x="7427708" y="195085"/>
                  <a:pt x="7428855" y="185010"/>
                  <a:pt x="7430502" y="175454"/>
                </a:cubicBezTo>
                <a:cubicBezTo>
                  <a:pt x="7432149" y="165898"/>
                  <a:pt x="7435595" y="155016"/>
                  <a:pt x="7440862" y="142812"/>
                </a:cubicBezTo>
                <a:cubicBezTo>
                  <a:pt x="7423085" y="134647"/>
                  <a:pt x="7405275" y="126396"/>
                  <a:pt x="7387457" y="118067"/>
                </a:cubicBezTo>
                <a:close/>
                <a:moveTo>
                  <a:pt x="1881378" y="41642"/>
                </a:moveTo>
                <a:cubicBezTo>
                  <a:pt x="1881378" y="97672"/>
                  <a:pt x="1881378" y="153702"/>
                  <a:pt x="1881378" y="209732"/>
                </a:cubicBezTo>
                <a:cubicBezTo>
                  <a:pt x="1878034" y="200906"/>
                  <a:pt x="1873187" y="193311"/>
                  <a:pt x="1866832" y="186951"/>
                </a:cubicBezTo>
                <a:cubicBezTo>
                  <a:pt x="1860481" y="180593"/>
                  <a:pt x="1850955" y="171869"/>
                  <a:pt x="1838245" y="160801"/>
                </a:cubicBezTo>
                <a:cubicBezTo>
                  <a:pt x="1816733" y="161178"/>
                  <a:pt x="1795222" y="161635"/>
                  <a:pt x="1773719" y="162173"/>
                </a:cubicBezTo>
                <a:cubicBezTo>
                  <a:pt x="1765141" y="162388"/>
                  <a:pt x="1756562" y="162616"/>
                  <a:pt x="1747984" y="162857"/>
                </a:cubicBezTo>
                <a:cubicBezTo>
                  <a:pt x="1585658" y="167419"/>
                  <a:pt x="1423417" y="176711"/>
                  <a:pt x="1261717" y="191624"/>
                </a:cubicBezTo>
                <a:cubicBezTo>
                  <a:pt x="1256499" y="192105"/>
                  <a:pt x="1251282" y="192592"/>
                  <a:pt x="1246064" y="193085"/>
                </a:cubicBezTo>
                <a:cubicBezTo>
                  <a:pt x="1234296" y="194197"/>
                  <a:pt x="1222530" y="195339"/>
                  <a:pt x="1210763" y="196512"/>
                </a:cubicBezTo>
                <a:cubicBezTo>
                  <a:pt x="1209099" y="190228"/>
                  <a:pt x="1207431" y="183946"/>
                  <a:pt x="1205767" y="177663"/>
                </a:cubicBezTo>
                <a:cubicBezTo>
                  <a:pt x="1202440" y="161067"/>
                  <a:pt x="1197451" y="143230"/>
                  <a:pt x="1190798" y="124160"/>
                </a:cubicBezTo>
                <a:cubicBezTo>
                  <a:pt x="1184146" y="105095"/>
                  <a:pt x="1173527" y="91877"/>
                  <a:pt x="1158896" y="84579"/>
                </a:cubicBezTo>
                <a:cubicBezTo>
                  <a:pt x="1158896" y="140608"/>
                  <a:pt x="1158896" y="196638"/>
                  <a:pt x="1158896" y="252668"/>
                </a:cubicBezTo>
                <a:cubicBezTo>
                  <a:pt x="1155572" y="243352"/>
                  <a:pt x="1150924" y="235589"/>
                  <a:pt x="1144940" y="229391"/>
                </a:cubicBezTo>
                <a:cubicBezTo>
                  <a:pt x="1138959" y="223195"/>
                  <a:pt x="1129659" y="215555"/>
                  <a:pt x="1117026" y="206504"/>
                </a:cubicBezTo>
                <a:cubicBezTo>
                  <a:pt x="898064" y="231387"/>
                  <a:pt x="680265" y="267118"/>
                  <a:pt x="465152" y="315166"/>
                </a:cubicBezTo>
                <a:cubicBezTo>
                  <a:pt x="475932" y="332125"/>
                  <a:pt x="486769" y="349070"/>
                  <a:pt x="497551" y="366071"/>
                </a:cubicBezTo>
                <a:cubicBezTo>
                  <a:pt x="655699" y="331691"/>
                  <a:pt x="815314" y="303895"/>
                  <a:pt x="975675" y="282152"/>
                </a:cubicBezTo>
                <a:cubicBezTo>
                  <a:pt x="975675" y="406304"/>
                  <a:pt x="975675" y="530456"/>
                  <a:pt x="975675" y="654609"/>
                </a:cubicBezTo>
                <a:cubicBezTo>
                  <a:pt x="974349" y="651564"/>
                  <a:pt x="973024" y="648520"/>
                  <a:pt x="971698" y="645475"/>
                </a:cubicBezTo>
                <a:cubicBezTo>
                  <a:pt x="970373" y="640819"/>
                  <a:pt x="967721" y="634530"/>
                  <a:pt x="963745" y="626611"/>
                </a:cubicBezTo>
                <a:cubicBezTo>
                  <a:pt x="959770" y="618693"/>
                  <a:pt x="955791" y="611384"/>
                  <a:pt x="951816" y="604681"/>
                </a:cubicBezTo>
                <a:cubicBezTo>
                  <a:pt x="946517" y="594940"/>
                  <a:pt x="941706" y="584937"/>
                  <a:pt x="937401" y="574661"/>
                </a:cubicBezTo>
                <a:cubicBezTo>
                  <a:pt x="933096" y="564388"/>
                  <a:pt x="930274" y="554110"/>
                  <a:pt x="928950" y="543819"/>
                </a:cubicBezTo>
                <a:cubicBezTo>
                  <a:pt x="923654" y="507494"/>
                  <a:pt x="914856" y="476926"/>
                  <a:pt x="902608" y="452111"/>
                </a:cubicBezTo>
                <a:cubicBezTo>
                  <a:pt x="890376" y="427326"/>
                  <a:pt x="876865" y="407975"/>
                  <a:pt x="861989" y="394138"/>
                </a:cubicBezTo>
                <a:cubicBezTo>
                  <a:pt x="847131" y="380318"/>
                  <a:pt x="831777" y="370835"/>
                  <a:pt x="815920" y="365734"/>
                </a:cubicBezTo>
                <a:cubicBezTo>
                  <a:pt x="800076" y="360637"/>
                  <a:pt x="785536" y="359219"/>
                  <a:pt x="772328" y="361451"/>
                </a:cubicBezTo>
                <a:cubicBezTo>
                  <a:pt x="757134" y="364018"/>
                  <a:pt x="743156" y="369471"/>
                  <a:pt x="730332" y="377766"/>
                </a:cubicBezTo>
                <a:cubicBezTo>
                  <a:pt x="717496" y="386069"/>
                  <a:pt x="706322" y="396352"/>
                  <a:pt x="696787" y="408560"/>
                </a:cubicBezTo>
                <a:cubicBezTo>
                  <a:pt x="687243" y="420779"/>
                  <a:pt x="679847" y="434440"/>
                  <a:pt x="674587" y="449524"/>
                </a:cubicBezTo>
                <a:cubicBezTo>
                  <a:pt x="669326" y="464612"/>
                  <a:pt x="666694" y="479816"/>
                  <a:pt x="666694" y="495134"/>
                </a:cubicBezTo>
                <a:cubicBezTo>
                  <a:pt x="666694" y="520932"/>
                  <a:pt x="674102" y="541109"/>
                  <a:pt x="688893" y="555719"/>
                </a:cubicBezTo>
                <a:cubicBezTo>
                  <a:pt x="703704" y="570348"/>
                  <a:pt x="720625" y="575960"/>
                  <a:pt x="739705" y="572630"/>
                </a:cubicBezTo>
                <a:cubicBezTo>
                  <a:pt x="760763" y="568955"/>
                  <a:pt x="776955" y="558592"/>
                  <a:pt x="788180" y="541395"/>
                </a:cubicBezTo>
                <a:cubicBezTo>
                  <a:pt x="799395" y="524212"/>
                  <a:pt x="805022" y="505161"/>
                  <a:pt x="805022" y="484201"/>
                </a:cubicBezTo>
                <a:cubicBezTo>
                  <a:pt x="805022" y="469689"/>
                  <a:pt x="802377" y="456821"/>
                  <a:pt x="797096" y="445595"/>
                </a:cubicBezTo>
                <a:cubicBezTo>
                  <a:pt x="797757" y="444680"/>
                  <a:pt x="797922" y="444451"/>
                  <a:pt x="797592" y="444909"/>
                </a:cubicBezTo>
                <a:cubicBezTo>
                  <a:pt x="797262" y="445367"/>
                  <a:pt x="799078" y="445268"/>
                  <a:pt x="803041" y="444619"/>
                </a:cubicBezTo>
                <a:cubicBezTo>
                  <a:pt x="814267" y="442780"/>
                  <a:pt x="824509" y="444159"/>
                  <a:pt x="833753" y="448737"/>
                </a:cubicBezTo>
                <a:cubicBezTo>
                  <a:pt x="843003" y="453317"/>
                  <a:pt x="851089" y="460121"/>
                  <a:pt x="858026" y="469120"/>
                </a:cubicBezTo>
                <a:cubicBezTo>
                  <a:pt x="864967" y="478125"/>
                  <a:pt x="870241" y="488810"/>
                  <a:pt x="873878" y="501154"/>
                </a:cubicBezTo>
                <a:cubicBezTo>
                  <a:pt x="877514" y="513501"/>
                  <a:pt x="879326" y="526529"/>
                  <a:pt x="879326" y="540234"/>
                </a:cubicBezTo>
                <a:cubicBezTo>
                  <a:pt x="879326" y="557970"/>
                  <a:pt x="876854" y="575478"/>
                  <a:pt x="871896" y="592756"/>
                </a:cubicBezTo>
                <a:cubicBezTo>
                  <a:pt x="866937" y="610038"/>
                  <a:pt x="859511" y="625693"/>
                  <a:pt x="849605" y="639727"/>
                </a:cubicBezTo>
                <a:cubicBezTo>
                  <a:pt x="839691" y="653772"/>
                  <a:pt x="827303" y="665804"/>
                  <a:pt x="812453" y="675870"/>
                </a:cubicBezTo>
                <a:cubicBezTo>
                  <a:pt x="797585" y="685948"/>
                  <a:pt x="780249" y="692636"/>
                  <a:pt x="760440" y="696022"/>
                </a:cubicBezTo>
                <a:cubicBezTo>
                  <a:pt x="740686" y="699400"/>
                  <a:pt x="720480" y="697111"/>
                  <a:pt x="699746" y="689179"/>
                </a:cubicBezTo>
                <a:cubicBezTo>
                  <a:pt x="679038" y="681257"/>
                  <a:pt x="658800" y="666319"/>
                  <a:pt x="639069" y="644274"/>
                </a:cubicBezTo>
                <a:cubicBezTo>
                  <a:pt x="619372" y="622266"/>
                  <a:pt x="600838" y="592881"/>
                  <a:pt x="583458" y="556062"/>
                </a:cubicBezTo>
                <a:cubicBezTo>
                  <a:pt x="566098" y="519288"/>
                  <a:pt x="550571" y="473714"/>
                  <a:pt x="536822" y="419348"/>
                </a:cubicBezTo>
                <a:cubicBezTo>
                  <a:pt x="526026" y="415573"/>
                  <a:pt x="515224" y="411836"/>
                  <a:pt x="504423" y="408116"/>
                </a:cubicBezTo>
                <a:cubicBezTo>
                  <a:pt x="512923" y="454656"/>
                  <a:pt x="524391" y="501586"/>
                  <a:pt x="538786" y="548933"/>
                </a:cubicBezTo>
                <a:cubicBezTo>
                  <a:pt x="553191" y="596314"/>
                  <a:pt x="571005" y="638609"/>
                  <a:pt x="592294" y="675818"/>
                </a:cubicBezTo>
                <a:cubicBezTo>
                  <a:pt x="613620" y="713092"/>
                  <a:pt x="638781" y="742232"/>
                  <a:pt x="667681" y="763409"/>
                </a:cubicBezTo>
                <a:cubicBezTo>
                  <a:pt x="696650" y="784637"/>
                  <a:pt x="730475" y="791789"/>
                  <a:pt x="769356" y="785200"/>
                </a:cubicBezTo>
                <a:cubicBezTo>
                  <a:pt x="801705" y="779719"/>
                  <a:pt x="829926" y="765737"/>
                  <a:pt x="854063" y="743031"/>
                </a:cubicBezTo>
                <a:cubicBezTo>
                  <a:pt x="878152" y="720370"/>
                  <a:pt x="897154" y="687514"/>
                  <a:pt x="911056" y="644356"/>
                </a:cubicBezTo>
                <a:cubicBezTo>
                  <a:pt x="964816" y="687446"/>
                  <a:pt x="991581" y="764129"/>
                  <a:pt x="991581" y="873770"/>
                </a:cubicBezTo>
                <a:cubicBezTo>
                  <a:pt x="1003518" y="883472"/>
                  <a:pt x="1015440" y="893213"/>
                  <a:pt x="1027369" y="902968"/>
                </a:cubicBezTo>
                <a:cubicBezTo>
                  <a:pt x="1027369" y="693763"/>
                  <a:pt x="1027369" y="484559"/>
                  <a:pt x="1027369" y="275354"/>
                </a:cubicBezTo>
                <a:cubicBezTo>
                  <a:pt x="1054546" y="271890"/>
                  <a:pt x="1081796" y="268591"/>
                  <a:pt x="1109051" y="265461"/>
                </a:cubicBezTo>
                <a:cubicBezTo>
                  <a:pt x="1113704" y="267346"/>
                  <a:pt x="1119022" y="271981"/>
                  <a:pt x="1125002" y="279369"/>
                </a:cubicBezTo>
                <a:cubicBezTo>
                  <a:pt x="1130984" y="286760"/>
                  <a:pt x="1136466" y="295020"/>
                  <a:pt x="1141450" y="304144"/>
                </a:cubicBezTo>
                <a:cubicBezTo>
                  <a:pt x="1146437" y="313271"/>
                  <a:pt x="1150588" y="322494"/>
                  <a:pt x="1153912" y="331808"/>
                </a:cubicBezTo>
                <a:cubicBezTo>
                  <a:pt x="1157237" y="341123"/>
                  <a:pt x="1158896" y="348604"/>
                  <a:pt x="1158896" y="354247"/>
                </a:cubicBezTo>
                <a:cubicBezTo>
                  <a:pt x="1158896" y="513066"/>
                  <a:pt x="1158896" y="671884"/>
                  <a:pt x="1158896" y="830702"/>
                </a:cubicBezTo>
                <a:cubicBezTo>
                  <a:pt x="1176526" y="848166"/>
                  <a:pt x="1194135" y="865696"/>
                  <a:pt x="1211762" y="883281"/>
                </a:cubicBezTo>
                <a:cubicBezTo>
                  <a:pt x="1211762" y="673673"/>
                  <a:pt x="1211762" y="464065"/>
                  <a:pt x="1211762" y="254457"/>
                </a:cubicBezTo>
                <a:cubicBezTo>
                  <a:pt x="1234182" y="252226"/>
                  <a:pt x="1256607" y="250106"/>
                  <a:pt x="1279034" y="248093"/>
                </a:cubicBezTo>
                <a:cubicBezTo>
                  <a:pt x="1281365" y="247884"/>
                  <a:pt x="1283697" y="247676"/>
                  <a:pt x="1286028" y="247469"/>
                </a:cubicBezTo>
                <a:cubicBezTo>
                  <a:pt x="1291358" y="264734"/>
                  <a:pt x="1296684" y="282004"/>
                  <a:pt x="1302013" y="299277"/>
                </a:cubicBezTo>
                <a:cubicBezTo>
                  <a:pt x="1309342" y="301868"/>
                  <a:pt x="1317333" y="303811"/>
                  <a:pt x="1325992" y="305105"/>
                </a:cubicBezTo>
                <a:cubicBezTo>
                  <a:pt x="1334652" y="306400"/>
                  <a:pt x="1343977" y="307859"/>
                  <a:pt x="1353979" y="309487"/>
                </a:cubicBezTo>
                <a:cubicBezTo>
                  <a:pt x="1370661" y="312201"/>
                  <a:pt x="1388678" y="315870"/>
                  <a:pt x="1408020" y="320529"/>
                </a:cubicBezTo>
                <a:cubicBezTo>
                  <a:pt x="1427373" y="325191"/>
                  <a:pt x="1445386" y="332245"/>
                  <a:pt x="1462059" y="341645"/>
                </a:cubicBezTo>
                <a:cubicBezTo>
                  <a:pt x="1478748" y="351053"/>
                  <a:pt x="1492588" y="363723"/>
                  <a:pt x="1503601" y="379598"/>
                </a:cubicBezTo>
                <a:cubicBezTo>
                  <a:pt x="1514622" y="395484"/>
                  <a:pt x="1520133" y="415929"/>
                  <a:pt x="1520133" y="440921"/>
                </a:cubicBezTo>
                <a:cubicBezTo>
                  <a:pt x="1520133" y="448983"/>
                  <a:pt x="1519465" y="456276"/>
                  <a:pt x="1518129" y="462802"/>
                </a:cubicBezTo>
                <a:cubicBezTo>
                  <a:pt x="1516794" y="469327"/>
                  <a:pt x="1514789" y="473875"/>
                  <a:pt x="1512118" y="476448"/>
                </a:cubicBezTo>
                <a:cubicBezTo>
                  <a:pt x="1504103" y="474491"/>
                  <a:pt x="1496755" y="473316"/>
                  <a:pt x="1490080" y="472915"/>
                </a:cubicBezTo>
                <a:cubicBezTo>
                  <a:pt x="1483409" y="472513"/>
                  <a:pt x="1476404" y="472543"/>
                  <a:pt x="1469065" y="473008"/>
                </a:cubicBezTo>
                <a:cubicBezTo>
                  <a:pt x="1451050" y="474151"/>
                  <a:pt x="1435701" y="479020"/>
                  <a:pt x="1423030" y="487558"/>
                </a:cubicBezTo>
                <a:cubicBezTo>
                  <a:pt x="1410349" y="496102"/>
                  <a:pt x="1399843" y="506136"/>
                  <a:pt x="1391508" y="517634"/>
                </a:cubicBezTo>
                <a:cubicBezTo>
                  <a:pt x="1383167" y="529138"/>
                  <a:pt x="1377161" y="541482"/>
                  <a:pt x="1373494" y="554661"/>
                </a:cubicBezTo>
                <a:cubicBezTo>
                  <a:pt x="1369826" y="567842"/>
                  <a:pt x="1367990" y="579673"/>
                  <a:pt x="1367990" y="590153"/>
                </a:cubicBezTo>
                <a:cubicBezTo>
                  <a:pt x="1367990" y="616757"/>
                  <a:pt x="1376676" y="639057"/>
                  <a:pt x="1394009" y="657121"/>
                </a:cubicBezTo>
                <a:cubicBezTo>
                  <a:pt x="1411363" y="675206"/>
                  <a:pt x="1432035" y="683405"/>
                  <a:pt x="1456055" y="681840"/>
                </a:cubicBezTo>
                <a:cubicBezTo>
                  <a:pt x="1465395" y="681232"/>
                  <a:pt x="1475065" y="678200"/>
                  <a:pt x="1485077" y="672750"/>
                </a:cubicBezTo>
                <a:cubicBezTo>
                  <a:pt x="1495083" y="667303"/>
                  <a:pt x="1504435" y="660100"/>
                  <a:pt x="1513119" y="651131"/>
                </a:cubicBezTo>
                <a:cubicBezTo>
                  <a:pt x="1521799" y="642167"/>
                  <a:pt x="1529651" y="631655"/>
                  <a:pt x="1536665" y="619580"/>
                </a:cubicBezTo>
                <a:cubicBezTo>
                  <a:pt x="1543676" y="607510"/>
                  <a:pt x="1548855" y="594135"/>
                  <a:pt x="1552195" y="579448"/>
                </a:cubicBezTo>
                <a:cubicBezTo>
                  <a:pt x="1569567" y="585795"/>
                  <a:pt x="1585597" y="599128"/>
                  <a:pt x="1600287" y="619398"/>
                </a:cubicBezTo>
                <a:cubicBezTo>
                  <a:pt x="1614990" y="639686"/>
                  <a:pt x="1627672" y="662115"/>
                  <a:pt x="1638360" y="686656"/>
                </a:cubicBezTo>
                <a:cubicBezTo>
                  <a:pt x="1649055" y="711210"/>
                  <a:pt x="1657410" y="735266"/>
                  <a:pt x="1663424" y="758816"/>
                </a:cubicBezTo>
                <a:cubicBezTo>
                  <a:pt x="1669439" y="782370"/>
                  <a:pt x="1672448" y="800597"/>
                  <a:pt x="1672448" y="813496"/>
                </a:cubicBezTo>
                <a:cubicBezTo>
                  <a:pt x="1682812" y="826820"/>
                  <a:pt x="1693174" y="840158"/>
                  <a:pt x="1703532" y="853513"/>
                </a:cubicBezTo>
                <a:cubicBezTo>
                  <a:pt x="1703532" y="643099"/>
                  <a:pt x="1703532" y="432684"/>
                  <a:pt x="1703532" y="222270"/>
                </a:cubicBezTo>
                <a:cubicBezTo>
                  <a:pt x="1731048" y="221350"/>
                  <a:pt x="1758567" y="220567"/>
                  <a:pt x="1786086" y="219918"/>
                </a:cubicBezTo>
                <a:cubicBezTo>
                  <a:pt x="1794331" y="219723"/>
                  <a:pt x="1802579" y="219541"/>
                  <a:pt x="1810827" y="219370"/>
                </a:cubicBezTo>
                <a:cubicBezTo>
                  <a:pt x="1817291" y="219236"/>
                  <a:pt x="1823755" y="219110"/>
                  <a:pt x="1830220" y="218991"/>
                </a:cubicBezTo>
                <a:cubicBezTo>
                  <a:pt x="1834901" y="221323"/>
                  <a:pt x="1840084" y="226472"/>
                  <a:pt x="1845768" y="234438"/>
                </a:cubicBezTo>
                <a:cubicBezTo>
                  <a:pt x="1851453" y="242407"/>
                  <a:pt x="1856970" y="251188"/>
                  <a:pt x="1862319" y="260782"/>
                </a:cubicBezTo>
                <a:cubicBezTo>
                  <a:pt x="1867670" y="270379"/>
                  <a:pt x="1872183" y="279990"/>
                  <a:pt x="1875860" y="289615"/>
                </a:cubicBezTo>
                <a:cubicBezTo>
                  <a:pt x="1879539" y="299241"/>
                  <a:pt x="1881378" y="306877"/>
                  <a:pt x="1881378" y="312520"/>
                </a:cubicBezTo>
                <a:cubicBezTo>
                  <a:pt x="1881378" y="471338"/>
                  <a:pt x="1881378" y="630157"/>
                  <a:pt x="1881378" y="788975"/>
                </a:cubicBezTo>
                <a:cubicBezTo>
                  <a:pt x="1898773" y="808113"/>
                  <a:pt x="1916159" y="827294"/>
                  <a:pt x="1933538" y="846514"/>
                </a:cubicBezTo>
                <a:cubicBezTo>
                  <a:pt x="1933538" y="636906"/>
                  <a:pt x="1933538" y="427298"/>
                  <a:pt x="1933538" y="217690"/>
                </a:cubicBezTo>
                <a:cubicBezTo>
                  <a:pt x="1964413" y="217480"/>
                  <a:pt x="1995290" y="217427"/>
                  <a:pt x="2026166" y="217524"/>
                </a:cubicBezTo>
                <a:cubicBezTo>
                  <a:pt x="2032742" y="217545"/>
                  <a:pt x="2039319" y="217573"/>
                  <a:pt x="2045895" y="217607"/>
                </a:cubicBezTo>
                <a:cubicBezTo>
                  <a:pt x="2095163" y="217864"/>
                  <a:pt x="2144425" y="218501"/>
                  <a:pt x="2193684" y="219490"/>
                </a:cubicBezTo>
                <a:cubicBezTo>
                  <a:pt x="2159553" y="254307"/>
                  <a:pt x="2131823" y="298648"/>
                  <a:pt x="2110431" y="352389"/>
                </a:cubicBezTo>
                <a:cubicBezTo>
                  <a:pt x="2089023" y="406169"/>
                  <a:pt x="2079001" y="470172"/>
                  <a:pt x="2080338" y="544353"/>
                </a:cubicBezTo>
                <a:cubicBezTo>
                  <a:pt x="2081007" y="594342"/>
                  <a:pt x="2086860" y="637527"/>
                  <a:pt x="2097893" y="673916"/>
                </a:cubicBezTo>
                <a:cubicBezTo>
                  <a:pt x="2108929" y="710316"/>
                  <a:pt x="2122640" y="740513"/>
                  <a:pt x="2139018" y="764527"/>
                </a:cubicBezTo>
                <a:cubicBezTo>
                  <a:pt x="2155407" y="788559"/>
                  <a:pt x="2173800" y="806601"/>
                  <a:pt x="2194186" y="818697"/>
                </a:cubicBezTo>
                <a:cubicBezTo>
                  <a:pt x="2214589" y="830802"/>
                  <a:pt x="2234810" y="837109"/>
                  <a:pt x="2254864" y="837628"/>
                </a:cubicBezTo>
                <a:cubicBezTo>
                  <a:pt x="2269571" y="838009"/>
                  <a:pt x="2282103" y="835945"/>
                  <a:pt x="2292466" y="831412"/>
                </a:cubicBezTo>
                <a:cubicBezTo>
                  <a:pt x="2302826" y="826880"/>
                  <a:pt x="2311182" y="820690"/>
                  <a:pt x="2317534" y="812828"/>
                </a:cubicBezTo>
                <a:cubicBezTo>
                  <a:pt x="2323883" y="804969"/>
                  <a:pt x="2328564" y="796455"/>
                  <a:pt x="2331572" y="787282"/>
                </a:cubicBezTo>
                <a:cubicBezTo>
                  <a:pt x="2334579" y="778111"/>
                  <a:pt x="2336084" y="769091"/>
                  <a:pt x="2336084" y="760223"/>
                </a:cubicBezTo>
                <a:cubicBezTo>
                  <a:pt x="2336084" y="750549"/>
                  <a:pt x="2334246" y="740814"/>
                  <a:pt x="2330569" y="731018"/>
                </a:cubicBezTo>
                <a:cubicBezTo>
                  <a:pt x="2326893" y="721224"/>
                  <a:pt x="2322047" y="712602"/>
                  <a:pt x="2316029" y="705155"/>
                </a:cubicBezTo>
                <a:cubicBezTo>
                  <a:pt x="2310014" y="697711"/>
                  <a:pt x="2302829" y="691845"/>
                  <a:pt x="2294471" y="687567"/>
                </a:cubicBezTo>
                <a:cubicBezTo>
                  <a:pt x="2286117" y="683290"/>
                  <a:pt x="2276924" y="681011"/>
                  <a:pt x="2266897" y="680741"/>
                </a:cubicBezTo>
                <a:cubicBezTo>
                  <a:pt x="2252190" y="681149"/>
                  <a:pt x="2240992" y="687730"/>
                  <a:pt x="2233305" y="700443"/>
                </a:cubicBezTo>
                <a:cubicBezTo>
                  <a:pt x="2225615" y="713161"/>
                  <a:pt x="2221770" y="728794"/>
                  <a:pt x="2221770" y="747336"/>
                </a:cubicBezTo>
                <a:cubicBezTo>
                  <a:pt x="2221770" y="753786"/>
                  <a:pt x="2222104" y="760243"/>
                  <a:pt x="2222773" y="766708"/>
                </a:cubicBezTo>
                <a:cubicBezTo>
                  <a:pt x="2223441" y="773172"/>
                  <a:pt x="2225114" y="779660"/>
                  <a:pt x="2227788" y="786172"/>
                </a:cubicBezTo>
                <a:cubicBezTo>
                  <a:pt x="2212413" y="776141"/>
                  <a:pt x="2198869" y="762559"/>
                  <a:pt x="2187164" y="745396"/>
                </a:cubicBezTo>
                <a:cubicBezTo>
                  <a:pt x="2175466" y="728243"/>
                  <a:pt x="2165600" y="709326"/>
                  <a:pt x="2157574" y="688633"/>
                </a:cubicBezTo>
                <a:cubicBezTo>
                  <a:pt x="2149551" y="667945"/>
                  <a:pt x="2143365" y="647090"/>
                  <a:pt x="2139018" y="626065"/>
                </a:cubicBezTo>
                <a:cubicBezTo>
                  <a:pt x="2134671" y="605041"/>
                  <a:pt x="2132498" y="585662"/>
                  <a:pt x="2132498" y="567926"/>
                </a:cubicBezTo>
                <a:cubicBezTo>
                  <a:pt x="2132498" y="543740"/>
                  <a:pt x="2134003" y="521793"/>
                  <a:pt x="2137012" y="502085"/>
                </a:cubicBezTo>
                <a:cubicBezTo>
                  <a:pt x="2140021" y="482377"/>
                  <a:pt x="2143866" y="464497"/>
                  <a:pt x="2148547" y="448446"/>
                </a:cubicBezTo>
                <a:cubicBezTo>
                  <a:pt x="2153228" y="432396"/>
                  <a:pt x="2158577" y="417569"/>
                  <a:pt x="2164596" y="403967"/>
                </a:cubicBezTo>
                <a:cubicBezTo>
                  <a:pt x="2170613" y="390367"/>
                  <a:pt x="2176966" y="376777"/>
                  <a:pt x="2183653" y="363198"/>
                </a:cubicBezTo>
                <a:cubicBezTo>
                  <a:pt x="2209050" y="320172"/>
                  <a:pt x="2235626" y="287508"/>
                  <a:pt x="2263387" y="265260"/>
                </a:cubicBezTo>
                <a:cubicBezTo>
                  <a:pt x="2291113" y="243040"/>
                  <a:pt x="2320368" y="229201"/>
                  <a:pt x="2351125" y="223816"/>
                </a:cubicBezTo>
                <a:cubicBezTo>
                  <a:pt x="2356138" y="223990"/>
                  <a:pt x="2361152" y="224167"/>
                  <a:pt x="2366165" y="224347"/>
                </a:cubicBezTo>
                <a:cubicBezTo>
                  <a:pt x="2372404" y="224572"/>
                  <a:pt x="2378643" y="224801"/>
                  <a:pt x="2384883" y="225036"/>
                </a:cubicBezTo>
                <a:cubicBezTo>
                  <a:pt x="2384883" y="336290"/>
                  <a:pt x="2384883" y="447543"/>
                  <a:pt x="2384883" y="558796"/>
                </a:cubicBezTo>
                <a:cubicBezTo>
                  <a:pt x="2408283" y="584275"/>
                  <a:pt x="2431665" y="609818"/>
                  <a:pt x="2455039" y="635413"/>
                </a:cubicBezTo>
                <a:cubicBezTo>
                  <a:pt x="2473073" y="611217"/>
                  <a:pt x="2491115" y="587054"/>
                  <a:pt x="2509159" y="562919"/>
                </a:cubicBezTo>
                <a:cubicBezTo>
                  <a:pt x="2526523" y="539574"/>
                  <a:pt x="2544223" y="516074"/>
                  <a:pt x="2562261" y="492421"/>
                </a:cubicBezTo>
                <a:cubicBezTo>
                  <a:pt x="2580286" y="468784"/>
                  <a:pt x="2599981" y="447478"/>
                  <a:pt x="2621357" y="428528"/>
                </a:cubicBezTo>
                <a:cubicBezTo>
                  <a:pt x="2616015" y="447575"/>
                  <a:pt x="2612342" y="467321"/>
                  <a:pt x="2610339" y="487767"/>
                </a:cubicBezTo>
                <a:cubicBezTo>
                  <a:pt x="2608336" y="508212"/>
                  <a:pt x="2607334" y="528916"/>
                  <a:pt x="2607334" y="549877"/>
                </a:cubicBezTo>
                <a:cubicBezTo>
                  <a:pt x="2607334" y="603085"/>
                  <a:pt x="2613347" y="656226"/>
                  <a:pt x="2625364" y="709308"/>
                </a:cubicBezTo>
                <a:cubicBezTo>
                  <a:pt x="2637384" y="762402"/>
                  <a:pt x="2653085" y="816122"/>
                  <a:pt x="2672441" y="870492"/>
                </a:cubicBezTo>
                <a:cubicBezTo>
                  <a:pt x="2685463" y="878538"/>
                  <a:pt x="2698475" y="886600"/>
                  <a:pt x="2711486" y="894677"/>
                </a:cubicBezTo>
                <a:cubicBezTo>
                  <a:pt x="2704144" y="866804"/>
                  <a:pt x="2697807" y="841012"/>
                  <a:pt x="2692467" y="817301"/>
                </a:cubicBezTo>
                <a:cubicBezTo>
                  <a:pt x="2687127" y="793592"/>
                  <a:pt x="2682624" y="770944"/>
                  <a:pt x="2678952" y="749355"/>
                </a:cubicBezTo>
                <a:cubicBezTo>
                  <a:pt x="2675280" y="727768"/>
                  <a:pt x="2672607" y="706645"/>
                  <a:pt x="2670938" y="685986"/>
                </a:cubicBezTo>
                <a:cubicBezTo>
                  <a:pt x="2669270" y="665328"/>
                  <a:pt x="2668434" y="644518"/>
                  <a:pt x="2668434" y="623558"/>
                </a:cubicBezTo>
                <a:cubicBezTo>
                  <a:pt x="2668434" y="579217"/>
                  <a:pt x="2672944" y="535553"/>
                  <a:pt x="2681957" y="492568"/>
                </a:cubicBezTo>
                <a:cubicBezTo>
                  <a:pt x="2690968" y="449588"/>
                  <a:pt x="2709137" y="408793"/>
                  <a:pt x="2736511" y="370247"/>
                </a:cubicBezTo>
                <a:cubicBezTo>
                  <a:pt x="2704495" y="347216"/>
                  <a:pt x="2672458" y="324279"/>
                  <a:pt x="2640388" y="301439"/>
                </a:cubicBezTo>
                <a:cubicBezTo>
                  <a:pt x="2602973" y="323465"/>
                  <a:pt x="2568423" y="352658"/>
                  <a:pt x="2536719" y="388928"/>
                </a:cubicBezTo>
                <a:cubicBezTo>
                  <a:pt x="2504968" y="425251"/>
                  <a:pt x="2472055" y="465644"/>
                  <a:pt x="2438001" y="510127"/>
                </a:cubicBezTo>
                <a:cubicBezTo>
                  <a:pt x="2438001" y="415804"/>
                  <a:pt x="2438001" y="321480"/>
                  <a:pt x="2438001" y="227156"/>
                </a:cubicBezTo>
                <a:cubicBezTo>
                  <a:pt x="2557388" y="232192"/>
                  <a:pt x="2676703" y="239025"/>
                  <a:pt x="2795903" y="247257"/>
                </a:cubicBezTo>
                <a:cubicBezTo>
                  <a:pt x="2798461" y="247433"/>
                  <a:pt x="2801019" y="247611"/>
                  <a:pt x="2803577" y="247789"/>
                </a:cubicBezTo>
                <a:cubicBezTo>
                  <a:pt x="2910098" y="255198"/>
                  <a:pt x="3016551" y="263719"/>
                  <a:pt x="3122933" y="273070"/>
                </a:cubicBezTo>
                <a:cubicBezTo>
                  <a:pt x="3122933" y="284356"/>
                  <a:pt x="3122933" y="295643"/>
                  <a:pt x="3122933" y="306930"/>
                </a:cubicBezTo>
                <a:cubicBezTo>
                  <a:pt x="3023201" y="364357"/>
                  <a:pt x="2923506" y="422456"/>
                  <a:pt x="2823931" y="481399"/>
                </a:cubicBezTo>
                <a:cubicBezTo>
                  <a:pt x="2842948" y="510970"/>
                  <a:pt x="2861951" y="540570"/>
                  <a:pt x="2880953" y="570194"/>
                </a:cubicBezTo>
                <a:cubicBezTo>
                  <a:pt x="2941667" y="586006"/>
                  <a:pt x="2995340" y="617770"/>
                  <a:pt x="3041962" y="665180"/>
                </a:cubicBezTo>
                <a:cubicBezTo>
                  <a:pt x="3088642" y="712648"/>
                  <a:pt x="3123600" y="782234"/>
                  <a:pt x="3146912" y="873783"/>
                </a:cubicBezTo>
                <a:cubicBezTo>
                  <a:pt x="3156572" y="885527"/>
                  <a:pt x="3166227" y="897279"/>
                  <a:pt x="3175884" y="909034"/>
                </a:cubicBezTo>
                <a:cubicBezTo>
                  <a:pt x="3175884" y="698620"/>
                  <a:pt x="3175884" y="488206"/>
                  <a:pt x="3175884" y="277792"/>
                </a:cubicBezTo>
                <a:cubicBezTo>
                  <a:pt x="3204857" y="280412"/>
                  <a:pt x="3233828" y="283091"/>
                  <a:pt x="3262798" y="285822"/>
                </a:cubicBezTo>
                <a:cubicBezTo>
                  <a:pt x="3249815" y="265251"/>
                  <a:pt x="3236824" y="244690"/>
                  <a:pt x="3223837" y="224136"/>
                </a:cubicBezTo>
                <a:cubicBezTo>
                  <a:pt x="3071224" y="210002"/>
                  <a:pt x="2918460" y="197395"/>
                  <a:pt x="2765539" y="187145"/>
                </a:cubicBezTo>
                <a:cubicBezTo>
                  <a:pt x="2764650" y="187086"/>
                  <a:pt x="2763760" y="187026"/>
                  <a:pt x="2762870" y="186967"/>
                </a:cubicBezTo>
                <a:cubicBezTo>
                  <a:pt x="2618401" y="177309"/>
                  <a:pt x="2473777" y="169759"/>
                  <a:pt x="2329065" y="165027"/>
                </a:cubicBezTo>
                <a:cubicBezTo>
                  <a:pt x="2316921" y="164630"/>
                  <a:pt x="2304777" y="164253"/>
                  <a:pt x="2292633" y="163896"/>
                </a:cubicBezTo>
                <a:cubicBezTo>
                  <a:pt x="2197709" y="161106"/>
                  <a:pt x="2102741" y="159554"/>
                  <a:pt x="2007774" y="159439"/>
                </a:cubicBezTo>
                <a:cubicBezTo>
                  <a:pt x="2002535" y="159433"/>
                  <a:pt x="1997297" y="159431"/>
                  <a:pt x="1992057" y="159433"/>
                </a:cubicBezTo>
                <a:cubicBezTo>
                  <a:pt x="1972216" y="159442"/>
                  <a:pt x="1952375" y="159515"/>
                  <a:pt x="1932535" y="159652"/>
                </a:cubicBezTo>
                <a:cubicBezTo>
                  <a:pt x="1930864" y="153214"/>
                  <a:pt x="1929192" y="146777"/>
                  <a:pt x="1927520" y="140340"/>
                </a:cubicBezTo>
                <a:cubicBezTo>
                  <a:pt x="1924176" y="124242"/>
                  <a:pt x="1918994" y="106144"/>
                  <a:pt x="1911972" y="86052"/>
                </a:cubicBezTo>
                <a:cubicBezTo>
                  <a:pt x="1904951" y="65964"/>
                  <a:pt x="1894757" y="51151"/>
                  <a:pt x="1881378" y="41642"/>
                </a:cubicBezTo>
                <a:close/>
                <a:moveTo>
                  <a:pt x="0" y="0"/>
                </a:moveTo>
                <a:lnTo>
                  <a:pt x="8398536" y="0"/>
                </a:lnTo>
                <a:lnTo>
                  <a:pt x="8398536" y="1210121"/>
                </a:lnTo>
                <a:lnTo>
                  <a:pt x="0" y="1210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4" y="1540988"/>
            <a:ext cx="2700440" cy="30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1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58" y="59376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53" y="1342980"/>
            <a:ext cx="802027" cy="4281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87" y="819888"/>
            <a:ext cx="1184246" cy="1058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653" y="2192296"/>
            <a:ext cx="1030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২.১.৭।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গোষ্ঠি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ছোট-বড়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5943" y="3483559"/>
            <a:ext cx="103033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২.১.৮।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ম্রোদের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11" name="Chevron 10"/>
          <p:cNvSpPr/>
          <p:nvPr/>
        </p:nvSpPr>
        <p:spPr>
          <a:xfrm>
            <a:off x="1309260" y="2234365"/>
            <a:ext cx="624833" cy="36531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210780" y="3594952"/>
            <a:ext cx="618504" cy="361987"/>
          </a:xfrm>
          <a:prstGeom prst="chevron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19" y="2401641"/>
            <a:ext cx="803765" cy="803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62" y="3902192"/>
            <a:ext cx="9144000" cy="2737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5AD8F75-5563-473B-B252-FC98D671B2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62" y="3728780"/>
            <a:ext cx="891504" cy="8915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67100" y="277221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3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77083 0.0053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77526 -4.81481E-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4"/>
            </a:avLst>
          </a:pr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685" y="6302088"/>
            <a:ext cx="1110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37C869-F4DD-49B8-ACF3-36A3018D9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18" y="2063510"/>
            <a:ext cx="3020756" cy="3207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0" y="541525"/>
            <a:ext cx="5257171" cy="5013114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967786" y="3963380"/>
            <a:ext cx="682388" cy="1090282"/>
          </a:xfrm>
          <a:custGeom>
            <a:avLst/>
            <a:gdLst>
              <a:gd name="connsiteX0" fmla="*/ 1023582 w 1067934"/>
              <a:gd name="connsiteY0" fmla="*/ 1430617 h 1544074"/>
              <a:gd name="connsiteX1" fmla="*/ 1023582 w 1067934"/>
              <a:gd name="connsiteY1" fmla="*/ 1430617 h 1544074"/>
              <a:gd name="connsiteX2" fmla="*/ 968991 w 1067934"/>
              <a:gd name="connsiteY2" fmla="*/ 1539799 h 1544074"/>
              <a:gd name="connsiteX3" fmla="*/ 777923 w 1067934"/>
              <a:gd name="connsiteY3" fmla="*/ 1512503 h 1544074"/>
              <a:gd name="connsiteX4" fmla="*/ 600502 w 1067934"/>
              <a:gd name="connsiteY4" fmla="*/ 1416969 h 1544074"/>
              <a:gd name="connsiteX5" fmla="*/ 559559 w 1067934"/>
              <a:gd name="connsiteY5" fmla="*/ 1403321 h 1544074"/>
              <a:gd name="connsiteX6" fmla="*/ 532263 w 1067934"/>
              <a:gd name="connsiteY6" fmla="*/ 1362378 h 1544074"/>
              <a:gd name="connsiteX7" fmla="*/ 450377 w 1067934"/>
              <a:gd name="connsiteY7" fmla="*/ 1294139 h 1544074"/>
              <a:gd name="connsiteX8" fmla="*/ 395785 w 1067934"/>
              <a:gd name="connsiteY8" fmla="*/ 1307787 h 1544074"/>
              <a:gd name="connsiteX9" fmla="*/ 354842 w 1067934"/>
              <a:gd name="connsiteY9" fmla="*/ 1335082 h 1544074"/>
              <a:gd name="connsiteX10" fmla="*/ 300251 w 1067934"/>
              <a:gd name="connsiteY10" fmla="*/ 1321435 h 1544074"/>
              <a:gd name="connsiteX11" fmla="*/ 272956 w 1067934"/>
              <a:gd name="connsiteY11" fmla="*/ 1280491 h 1544074"/>
              <a:gd name="connsiteX12" fmla="*/ 163774 w 1067934"/>
              <a:gd name="connsiteY12" fmla="*/ 1253196 h 1544074"/>
              <a:gd name="connsiteX13" fmla="*/ 122830 w 1067934"/>
              <a:gd name="connsiteY13" fmla="*/ 1225900 h 1544074"/>
              <a:gd name="connsiteX14" fmla="*/ 54591 w 1067934"/>
              <a:gd name="connsiteY14" fmla="*/ 1075775 h 1544074"/>
              <a:gd name="connsiteX15" fmla="*/ 27296 w 1067934"/>
              <a:gd name="connsiteY15" fmla="*/ 1034832 h 1544074"/>
              <a:gd name="connsiteX16" fmla="*/ 13648 w 1067934"/>
              <a:gd name="connsiteY16" fmla="*/ 980241 h 1544074"/>
              <a:gd name="connsiteX17" fmla="*/ 27296 w 1067934"/>
              <a:gd name="connsiteY17" fmla="*/ 925650 h 1544074"/>
              <a:gd name="connsiteX18" fmla="*/ 68239 w 1067934"/>
              <a:gd name="connsiteY18" fmla="*/ 912002 h 1544074"/>
              <a:gd name="connsiteX19" fmla="*/ 177421 w 1067934"/>
              <a:gd name="connsiteY19" fmla="*/ 884706 h 1544074"/>
              <a:gd name="connsiteX20" fmla="*/ 136478 w 1067934"/>
              <a:gd name="connsiteY20" fmla="*/ 857411 h 1544074"/>
              <a:gd name="connsiteX21" fmla="*/ 95535 w 1067934"/>
              <a:gd name="connsiteY21" fmla="*/ 843763 h 1544074"/>
              <a:gd name="connsiteX22" fmla="*/ 27296 w 1067934"/>
              <a:gd name="connsiteY22" fmla="*/ 761876 h 1544074"/>
              <a:gd name="connsiteX23" fmla="*/ 0 w 1067934"/>
              <a:gd name="connsiteY23" fmla="*/ 679990 h 1544074"/>
              <a:gd name="connsiteX24" fmla="*/ 13648 w 1067934"/>
              <a:gd name="connsiteY24" fmla="*/ 611751 h 1544074"/>
              <a:gd name="connsiteX25" fmla="*/ 204717 w 1067934"/>
              <a:gd name="connsiteY25" fmla="*/ 557160 h 1544074"/>
              <a:gd name="connsiteX26" fmla="*/ 191069 w 1067934"/>
              <a:gd name="connsiteY26" fmla="*/ 488921 h 1544074"/>
              <a:gd name="connsiteX27" fmla="*/ 163774 w 1067934"/>
              <a:gd name="connsiteY27" fmla="*/ 447978 h 1544074"/>
              <a:gd name="connsiteX28" fmla="*/ 122830 w 1067934"/>
              <a:gd name="connsiteY28" fmla="*/ 366091 h 1544074"/>
              <a:gd name="connsiteX29" fmla="*/ 109182 w 1067934"/>
              <a:gd name="connsiteY29" fmla="*/ 134079 h 1544074"/>
              <a:gd name="connsiteX30" fmla="*/ 122830 w 1067934"/>
              <a:gd name="connsiteY30" fmla="*/ 11250 h 1544074"/>
              <a:gd name="connsiteX31" fmla="*/ 313899 w 1067934"/>
              <a:gd name="connsiteY31" fmla="*/ 24897 h 1544074"/>
              <a:gd name="connsiteX32" fmla="*/ 504968 w 1067934"/>
              <a:gd name="connsiteY32" fmla="*/ 79488 h 1544074"/>
              <a:gd name="connsiteX33" fmla="*/ 614150 w 1067934"/>
              <a:gd name="connsiteY33" fmla="*/ 93136 h 1544074"/>
              <a:gd name="connsiteX34" fmla="*/ 723332 w 1067934"/>
              <a:gd name="connsiteY34" fmla="*/ 161375 h 1544074"/>
              <a:gd name="connsiteX35" fmla="*/ 764275 w 1067934"/>
              <a:gd name="connsiteY35" fmla="*/ 297853 h 1544074"/>
              <a:gd name="connsiteX36" fmla="*/ 777923 w 1067934"/>
              <a:gd name="connsiteY36" fmla="*/ 338796 h 1544074"/>
              <a:gd name="connsiteX37" fmla="*/ 764275 w 1067934"/>
              <a:gd name="connsiteY37" fmla="*/ 625399 h 1544074"/>
              <a:gd name="connsiteX38" fmla="*/ 750627 w 1067934"/>
              <a:gd name="connsiteY38" fmla="*/ 666342 h 1544074"/>
              <a:gd name="connsiteX39" fmla="*/ 791571 w 1067934"/>
              <a:gd name="connsiteY39" fmla="*/ 679990 h 1544074"/>
              <a:gd name="connsiteX40" fmla="*/ 873457 w 1067934"/>
              <a:gd name="connsiteY40" fmla="*/ 734581 h 1544074"/>
              <a:gd name="connsiteX41" fmla="*/ 887105 w 1067934"/>
              <a:gd name="connsiteY41" fmla="*/ 789172 h 1544074"/>
              <a:gd name="connsiteX42" fmla="*/ 859809 w 1067934"/>
              <a:gd name="connsiteY42" fmla="*/ 1007536 h 1544074"/>
              <a:gd name="connsiteX43" fmla="*/ 928048 w 1067934"/>
              <a:gd name="connsiteY43" fmla="*/ 1225900 h 1544074"/>
              <a:gd name="connsiteX44" fmla="*/ 1009935 w 1067934"/>
              <a:gd name="connsiteY44" fmla="*/ 1307787 h 1544074"/>
              <a:gd name="connsiteX45" fmla="*/ 1050878 w 1067934"/>
              <a:gd name="connsiteY45" fmla="*/ 1348730 h 1544074"/>
              <a:gd name="connsiteX46" fmla="*/ 1050878 w 1067934"/>
              <a:gd name="connsiteY46" fmla="*/ 1471560 h 1544074"/>
              <a:gd name="connsiteX47" fmla="*/ 1009935 w 1067934"/>
              <a:gd name="connsiteY47" fmla="*/ 1498856 h 1544074"/>
              <a:gd name="connsiteX48" fmla="*/ 1023582 w 1067934"/>
              <a:gd name="connsiteY48" fmla="*/ 1430617 h 154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67934" h="1544074">
                <a:moveTo>
                  <a:pt x="1023582" y="1430617"/>
                </a:moveTo>
                <a:lnTo>
                  <a:pt x="1023582" y="1430617"/>
                </a:lnTo>
                <a:cubicBezTo>
                  <a:pt x="1005385" y="1467011"/>
                  <a:pt x="1005385" y="1521602"/>
                  <a:pt x="968991" y="1539799"/>
                </a:cubicBezTo>
                <a:cubicBezTo>
                  <a:pt x="937963" y="1555313"/>
                  <a:pt x="825949" y="1524510"/>
                  <a:pt x="777923" y="1512503"/>
                </a:cubicBezTo>
                <a:cubicBezTo>
                  <a:pt x="734737" y="1382948"/>
                  <a:pt x="779281" y="1433222"/>
                  <a:pt x="600502" y="1416969"/>
                </a:cubicBezTo>
                <a:cubicBezTo>
                  <a:pt x="586854" y="1412420"/>
                  <a:pt x="570793" y="1412308"/>
                  <a:pt x="559559" y="1403321"/>
                </a:cubicBezTo>
                <a:cubicBezTo>
                  <a:pt x="546751" y="1393074"/>
                  <a:pt x="542764" y="1374979"/>
                  <a:pt x="532263" y="1362378"/>
                </a:cubicBezTo>
                <a:cubicBezTo>
                  <a:pt x="499425" y="1322972"/>
                  <a:pt x="490635" y="1320978"/>
                  <a:pt x="450377" y="1294139"/>
                </a:cubicBezTo>
                <a:cubicBezTo>
                  <a:pt x="432180" y="1298688"/>
                  <a:pt x="413026" y="1300398"/>
                  <a:pt x="395785" y="1307787"/>
                </a:cubicBezTo>
                <a:cubicBezTo>
                  <a:pt x="380709" y="1314248"/>
                  <a:pt x="371080" y="1332762"/>
                  <a:pt x="354842" y="1335082"/>
                </a:cubicBezTo>
                <a:cubicBezTo>
                  <a:pt x="336274" y="1337735"/>
                  <a:pt x="318448" y="1325984"/>
                  <a:pt x="300251" y="1321435"/>
                </a:cubicBezTo>
                <a:cubicBezTo>
                  <a:pt x="291153" y="1307787"/>
                  <a:pt x="285764" y="1290738"/>
                  <a:pt x="272956" y="1280491"/>
                </a:cubicBezTo>
                <a:cubicBezTo>
                  <a:pt x="258970" y="1269302"/>
                  <a:pt x="167168" y="1253875"/>
                  <a:pt x="163774" y="1253196"/>
                </a:cubicBezTo>
                <a:cubicBezTo>
                  <a:pt x="150126" y="1244097"/>
                  <a:pt x="129139" y="1241041"/>
                  <a:pt x="122830" y="1225900"/>
                </a:cubicBezTo>
                <a:cubicBezTo>
                  <a:pt x="54824" y="1062686"/>
                  <a:pt x="151297" y="1108010"/>
                  <a:pt x="54591" y="1075775"/>
                </a:cubicBezTo>
                <a:cubicBezTo>
                  <a:pt x="45493" y="1062127"/>
                  <a:pt x="33757" y="1049908"/>
                  <a:pt x="27296" y="1034832"/>
                </a:cubicBezTo>
                <a:cubicBezTo>
                  <a:pt x="19907" y="1017592"/>
                  <a:pt x="13648" y="998998"/>
                  <a:pt x="13648" y="980241"/>
                </a:cubicBezTo>
                <a:cubicBezTo>
                  <a:pt x="13648" y="961484"/>
                  <a:pt x="15579" y="940297"/>
                  <a:pt x="27296" y="925650"/>
                </a:cubicBezTo>
                <a:cubicBezTo>
                  <a:pt x="36283" y="914416"/>
                  <a:pt x="54283" y="915491"/>
                  <a:pt x="68239" y="912002"/>
                </a:cubicBezTo>
                <a:lnTo>
                  <a:pt x="177421" y="884706"/>
                </a:lnTo>
                <a:cubicBezTo>
                  <a:pt x="163773" y="875608"/>
                  <a:pt x="151149" y="864746"/>
                  <a:pt x="136478" y="857411"/>
                </a:cubicBezTo>
                <a:cubicBezTo>
                  <a:pt x="123611" y="850977"/>
                  <a:pt x="107505" y="851743"/>
                  <a:pt x="95535" y="843763"/>
                </a:cubicBezTo>
                <a:cubicBezTo>
                  <a:pt x="75233" y="830228"/>
                  <a:pt x="37898" y="785730"/>
                  <a:pt x="27296" y="761876"/>
                </a:cubicBezTo>
                <a:cubicBezTo>
                  <a:pt x="15611" y="735584"/>
                  <a:pt x="0" y="679990"/>
                  <a:pt x="0" y="679990"/>
                </a:cubicBezTo>
                <a:cubicBezTo>
                  <a:pt x="4549" y="657244"/>
                  <a:pt x="-7414" y="621472"/>
                  <a:pt x="13648" y="611751"/>
                </a:cubicBezTo>
                <a:cubicBezTo>
                  <a:pt x="259368" y="498341"/>
                  <a:pt x="127391" y="673146"/>
                  <a:pt x="204717" y="557160"/>
                </a:cubicBezTo>
                <a:cubicBezTo>
                  <a:pt x="200168" y="534414"/>
                  <a:pt x="199214" y="510641"/>
                  <a:pt x="191069" y="488921"/>
                </a:cubicBezTo>
                <a:cubicBezTo>
                  <a:pt x="185310" y="473563"/>
                  <a:pt x="171109" y="462649"/>
                  <a:pt x="163774" y="447978"/>
                </a:cubicBezTo>
                <a:cubicBezTo>
                  <a:pt x="107271" y="334973"/>
                  <a:pt x="201054" y="483428"/>
                  <a:pt x="122830" y="366091"/>
                </a:cubicBezTo>
                <a:cubicBezTo>
                  <a:pt x="118281" y="288754"/>
                  <a:pt x="109182" y="211550"/>
                  <a:pt x="109182" y="134079"/>
                </a:cubicBezTo>
                <a:cubicBezTo>
                  <a:pt x="109182" y="92884"/>
                  <a:pt x="86481" y="30636"/>
                  <a:pt x="122830" y="11250"/>
                </a:cubicBezTo>
                <a:cubicBezTo>
                  <a:pt x="179170" y="-18798"/>
                  <a:pt x="250209" y="20348"/>
                  <a:pt x="313899" y="24897"/>
                </a:cubicBezTo>
                <a:cubicBezTo>
                  <a:pt x="346597" y="122992"/>
                  <a:pt x="311994" y="61110"/>
                  <a:pt x="504968" y="79488"/>
                </a:cubicBezTo>
                <a:cubicBezTo>
                  <a:pt x="541480" y="82965"/>
                  <a:pt x="577756" y="88587"/>
                  <a:pt x="614150" y="93136"/>
                </a:cubicBezTo>
                <a:cubicBezTo>
                  <a:pt x="711597" y="125619"/>
                  <a:pt x="680076" y="96493"/>
                  <a:pt x="723332" y="161375"/>
                </a:cubicBezTo>
                <a:cubicBezTo>
                  <a:pt x="743957" y="243878"/>
                  <a:pt x="731048" y="198173"/>
                  <a:pt x="764275" y="297853"/>
                </a:cubicBezTo>
                <a:lnTo>
                  <a:pt x="777923" y="338796"/>
                </a:lnTo>
                <a:cubicBezTo>
                  <a:pt x="773374" y="434330"/>
                  <a:pt x="772218" y="530087"/>
                  <a:pt x="764275" y="625399"/>
                </a:cubicBezTo>
                <a:cubicBezTo>
                  <a:pt x="763080" y="639735"/>
                  <a:pt x="744193" y="653475"/>
                  <a:pt x="750627" y="666342"/>
                </a:cubicBezTo>
                <a:cubicBezTo>
                  <a:pt x="757061" y="679209"/>
                  <a:pt x="778995" y="673003"/>
                  <a:pt x="791571" y="679990"/>
                </a:cubicBezTo>
                <a:cubicBezTo>
                  <a:pt x="820248" y="695922"/>
                  <a:pt x="873457" y="734581"/>
                  <a:pt x="873457" y="734581"/>
                </a:cubicBezTo>
                <a:cubicBezTo>
                  <a:pt x="878006" y="752778"/>
                  <a:pt x="887105" y="770415"/>
                  <a:pt x="887105" y="789172"/>
                </a:cubicBezTo>
                <a:cubicBezTo>
                  <a:pt x="887105" y="936684"/>
                  <a:pt x="888637" y="921055"/>
                  <a:pt x="859809" y="1007536"/>
                </a:cubicBezTo>
                <a:cubicBezTo>
                  <a:pt x="870531" y="1114753"/>
                  <a:pt x="852538" y="1150390"/>
                  <a:pt x="928048" y="1225900"/>
                </a:cubicBezTo>
                <a:lnTo>
                  <a:pt x="1009935" y="1307787"/>
                </a:lnTo>
                <a:lnTo>
                  <a:pt x="1050878" y="1348730"/>
                </a:lnTo>
                <a:cubicBezTo>
                  <a:pt x="1066617" y="1395946"/>
                  <a:pt x="1079701" y="1413914"/>
                  <a:pt x="1050878" y="1471560"/>
                </a:cubicBezTo>
                <a:cubicBezTo>
                  <a:pt x="1043543" y="1486231"/>
                  <a:pt x="1009935" y="1498856"/>
                  <a:pt x="1009935" y="1498856"/>
                </a:cubicBezTo>
                <a:lnTo>
                  <a:pt x="1023582" y="1430617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5400" b="1" dirty="0" smtClean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3A24C7-46C9-4749-A177-A6C0E76B3484}"/>
              </a:ext>
            </a:extLst>
          </p:cNvPr>
          <p:cNvSpPr txBox="1"/>
          <p:nvPr/>
        </p:nvSpPr>
        <p:spPr>
          <a:xfrm>
            <a:off x="535858" y="5400876"/>
            <a:ext cx="11120284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মিয়ান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Right Arrow 12"/>
          <p:cNvSpPr/>
          <p:nvPr/>
        </p:nvSpPr>
        <p:spPr>
          <a:xfrm rot="20022483">
            <a:off x="5593121" y="3354455"/>
            <a:ext cx="2969763" cy="865001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  <a:sp3d/>
          </a:bodyPr>
          <a:lstStyle/>
          <a:p>
            <a:pPr algn="ctr"/>
            <a:endParaRPr lang="en-US" sz="5400" b="1" dirty="0" smtClean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2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48112 -0.134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9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5400" b="1" dirty="0" smtClean="0">
            <a:solidFill>
              <a:schemeClr val="bg1">
                <a:lumMod val="95000"/>
              </a:schemeClr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869</Words>
  <Application>Microsoft Office PowerPoint</Application>
  <PresentationFormat>Widescreen</PresentationFormat>
  <Paragraphs>118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NikoshBAN</vt:lpstr>
      <vt:lpstr>Calibri</vt:lpstr>
      <vt:lpstr>Times New Roman</vt:lpstr>
      <vt:lpstr>Wingdings</vt:lpstr>
      <vt:lpstr>Arial</vt:lpstr>
      <vt:lpstr>Vrinda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কালনী কন্টেন্ট মিডিয়া</Manager>
  <Company>কালনী কন্টেন্ট মিডিয়া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৫ম , বাওবি । ম্রো </dc:subject>
  <dc:creator>marajul.hobi@gmail.com</dc:creator>
  <cp:lastModifiedBy>dpe</cp:lastModifiedBy>
  <cp:revision>55</cp:revision>
  <dcterms:created xsi:type="dcterms:W3CDTF">2020-05-03T00:11:08Z</dcterms:created>
  <dcterms:modified xsi:type="dcterms:W3CDTF">2020-07-11T18:40:58Z</dcterms:modified>
</cp:coreProperties>
</file>