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1" r:id="rId4"/>
    <p:sldId id="260" r:id="rId5"/>
    <p:sldId id="258" r:id="rId6"/>
    <p:sldId id="271" r:id="rId7"/>
    <p:sldId id="263" r:id="rId8"/>
    <p:sldId id="264" r:id="rId9"/>
    <p:sldId id="269" r:id="rId10"/>
    <p:sldId id="262" r:id="rId11"/>
    <p:sldId id="267" r:id="rId12"/>
    <p:sldId id="265" r:id="rId13"/>
    <p:sldId id="266" r:id="rId14"/>
    <p:sldId id="27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F35D8-D174-454E-B65E-B83C18E1026C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3CBE4-51AF-41C9-A76A-80C4391E8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4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3CBE4-51AF-41C9-A76A-80C4391E86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0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B9DB-761A-43EA-876C-8B6781698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707AA-EB60-4E81-886E-2F89FD586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0C64B-991A-4BFC-A6D8-74B06178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E143-F0CD-474D-AFC8-6D20505746E1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73E42-547C-4871-BC7C-70B5FD65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DD91F-B819-4EC7-9EB7-4EB948DC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5F4D-0033-49D3-9633-FA062EC5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3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697A-DAC9-4641-AF4F-6472CA24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BCAFDE-78AE-464B-BE3D-505BF9B45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638C8-5743-46D8-BAFD-E609E4A39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E143-F0CD-474D-AFC8-6D20505746E1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4FACD-1F0A-48AF-B2FD-FA869009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EA90-1BEB-4A83-9E7B-23607EBBE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5F4D-0033-49D3-9633-FA062EC5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2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44781F-8B32-489A-9988-595929FB3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D4D79-AA87-4D12-8454-BFC7BC5BB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DFAA1-09A9-40A5-9259-48B4D44DC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E143-F0CD-474D-AFC8-6D20505746E1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E9AB3-A1C5-478A-A8B4-E43A25824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44CE4-29C7-4905-AB31-C2111EDD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5F4D-0033-49D3-9633-FA062EC5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7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2A35E-472E-4125-8C72-4155F9FF8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5E15D-0C29-4F48-9D44-93CA7CE95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08A1F-43F9-42B8-A21D-4D6473F7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E143-F0CD-474D-AFC8-6D20505746E1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FB142-122B-4E19-8464-8EBE3F72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3F5AE-BF71-43CA-9C7A-1DD0B9B9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5F4D-0033-49D3-9633-FA062EC5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9445-2E74-4D0E-A9F6-F691F1719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61F7B-5755-4EB0-A88B-92095CD3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D4948-50E0-4290-8F0F-BC45FB898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E143-F0CD-474D-AFC8-6D20505746E1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4240D-A78F-4874-9877-FA2B7B1D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E8EA8-27A8-483C-8694-6A265199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5F4D-0033-49D3-9633-FA062EC5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8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BF014-E867-43D7-8ACA-9719D17F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B0C55-20B6-4CC0-9EAC-A26106B73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8C844-6A2E-41C3-9489-CEA1B8D54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0EF76-05C2-43EA-9FCE-37EBABE3E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E143-F0CD-474D-AFC8-6D20505746E1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5C503-DAF0-4DC0-A993-82885AAA7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E3FCA-EBB3-4BAA-8616-C35BA21A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5F4D-0033-49D3-9633-FA062EC5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5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CA90-7522-4284-A771-89584E1A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25294-5597-4DCD-AA38-5F1545A03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CB6E2-3798-4D5E-B89A-78DF92340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4AA968-F892-49C2-9A07-A53684A8A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5C23F-3FE3-43B6-B462-9EE8DA422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13E819-B279-490C-A3DD-42AC9AF5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E143-F0CD-474D-AFC8-6D20505746E1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043D3-DC8B-4366-9FF8-DA33E90E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C16927-950E-4B97-9145-84BA7A34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5F4D-0033-49D3-9633-FA062EC5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6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F7F4-A195-4C02-A95A-2AF6F5D9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8CDBA1-8E9B-476A-9817-4E3F17CA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E143-F0CD-474D-AFC8-6D20505746E1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87CAD-8190-4ACD-B448-CB91BB56E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0EC46-8212-4C07-A4FC-479DEBF5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5F4D-0033-49D3-9633-FA062EC5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3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4E9DD-553E-4EE6-9094-3051831E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E143-F0CD-474D-AFC8-6D20505746E1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CD7873-A742-4468-A456-68BFE14C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BA030-AA95-4572-9747-73604963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5F4D-0033-49D3-9633-FA062EC5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C54C9-3E89-4B9C-8C0E-2F855D0FC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8BD7E-2532-47CC-BF53-C4979C1D1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93EFB-8E8F-4D4C-99C1-5A75ADFFD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2B4C2-ABDB-445F-9288-60907D5E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E143-F0CD-474D-AFC8-6D20505746E1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44C50-FBDB-4CFC-ABA1-D07515C8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5B44A-660B-448C-A477-DCEF19D9B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5F4D-0033-49D3-9633-FA062EC5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2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4B2A-93A5-4062-926A-1722D82D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74BDD1-594F-46C0-B3D2-70B3C0160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475A8-45AD-48C2-B83A-C4E8909D3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587E2-3313-43C0-AB66-EB4212D7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E143-F0CD-474D-AFC8-6D20505746E1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E2840-B9E5-4A59-8105-9CE984FD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DDD27-B7B7-4A1C-A7D3-D68770DF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5F4D-0033-49D3-9633-FA062EC5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7664AB-6546-48B6-B980-4240C4E3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BACC4-022D-43DC-9985-FBA560CC1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2B24B-93A2-4A6F-9EF4-318D4732C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BE143-F0CD-474D-AFC8-6D20505746E1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A5686-BACA-4138-B610-2D3B5A2D2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52DEE-B5A2-448E-AF8E-A013F6895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15F4D-0033-49D3-9633-FA062EC5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7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jf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47AE0A5-97B2-4C9C-80C5-EB8860DC9514}"/>
              </a:ext>
            </a:extLst>
          </p:cNvPr>
          <p:cNvGrpSpPr/>
          <p:nvPr/>
        </p:nvGrpSpPr>
        <p:grpSpPr>
          <a:xfrm>
            <a:off x="1028700" y="167978"/>
            <a:ext cx="9677400" cy="6690022"/>
            <a:chOff x="1028700" y="167978"/>
            <a:chExt cx="9677400" cy="66900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C0EE4C3-493C-4272-A482-D9251C603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00" y="167978"/>
              <a:ext cx="9486900" cy="585902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AFADF1-2A56-47FE-89EF-E9A7ECAB48D7}"/>
                </a:ext>
              </a:extLst>
            </p:cNvPr>
            <p:cNvSpPr txBox="1"/>
            <p:nvPr/>
          </p:nvSpPr>
          <p:spPr>
            <a:xfrm>
              <a:off x="2400300" y="6027003"/>
              <a:ext cx="830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r>
                <a:rPr lang="en-US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</a:t>
              </a:r>
              <a:r>
                <a:rPr lang="bn-BD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ৈ</a:t>
              </a:r>
              <a:r>
                <a:rPr lang="en-US" sz="48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ত্রীময়</a:t>
              </a:r>
              <a:r>
                <a:rPr lang="en-US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শুভেচ্</a:t>
              </a:r>
              <a:r>
                <a:rPr lang="bn-BD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US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bn-BD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BD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BD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bn-BD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35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EF69B9A-A863-479B-8DDA-8292D068D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49421"/>
              </p:ext>
            </p:extLst>
          </p:nvPr>
        </p:nvGraphicFramePr>
        <p:xfrm>
          <a:off x="1295400" y="3249872"/>
          <a:ext cx="9340850" cy="351040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882018">
                  <a:extLst>
                    <a:ext uri="{9D8B030D-6E8A-4147-A177-3AD203B41FA5}">
                      <a16:colId xmlns:a16="http://schemas.microsoft.com/office/drawing/2014/main" val="3440349238"/>
                    </a:ext>
                  </a:extLst>
                </a:gridCol>
                <a:gridCol w="5458832">
                  <a:extLst>
                    <a:ext uri="{9D8B030D-6E8A-4147-A177-3AD203B41FA5}">
                      <a16:colId xmlns:a16="http://schemas.microsoft.com/office/drawing/2014/main" val="3318151520"/>
                    </a:ext>
                  </a:extLst>
                </a:gridCol>
              </a:tblGrid>
              <a:tr h="716400"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বাম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ডান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174972"/>
                  </a:ext>
                </a:extLst>
              </a:tr>
              <a:tr h="931334"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১)মিচ্ছাচারা বেরমণী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777145"/>
                  </a:ext>
                </a:extLst>
              </a:tr>
              <a:tr h="931334"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২)কামেসু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২)মজ্জ পমাদট্‌ঠনা বেরমণী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243156"/>
                  </a:ext>
                </a:extLst>
              </a:tr>
              <a:tr h="931334"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৩)সুরামেরয়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বেরমণী সিক্‌খাপদং সমাদিওযামি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2186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FECB405-6B95-40DC-B974-1D0F28FBD9AC}"/>
              </a:ext>
            </a:extLst>
          </p:cNvPr>
          <p:cNvSpPr txBox="1"/>
          <p:nvPr/>
        </p:nvSpPr>
        <p:spPr>
          <a:xfrm>
            <a:off x="4164012" y="1740349"/>
            <a:ext cx="709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বাক্যা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াংশের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C03E3-B69D-49F9-AEAF-E0C0D20EDD17}"/>
              </a:ext>
            </a:extLst>
          </p:cNvPr>
          <p:cNvSpPr txBox="1"/>
          <p:nvPr/>
        </p:nvSpPr>
        <p:spPr>
          <a:xfrm>
            <a:off x="4364039" y="661714"/>
            <a:ext cx="2108200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2DE170-5985-4495-A82D-C267AA39FA22}"/>
              </a:ext>
            </a:extLst>
          </p:cNvPr>
          <p:cNvSpPr txBox="1"/>
          <p:nvPr/>
        </p:nvSpPr>
        <p:spPr>
          <a:xfrm>
            <a:off x="1304925" y="3824301"/>
            <a:ext cx="255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1)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পানাতিপাতা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FA2D49-8847-42A3-B329-F13220E03DA3}"/>
              </a:ext>
            </a:extLst>
          </p:cNvPr>
          <p:cNvCxnSpPr>
            <a:cxnSpLocks/>
          </p:cNvCxnSpPr>
          <p:nvPr/>
        </p:nvCxnSpPr>
        <p:spPr>
          <a:xfrm>
            <a:off x="3562350" y="4349859"/>
            <a:ext cx="1543050" cy="16316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C32BC82-3A35-48AF-A6B3-BFDAF16D2911}"/>
              </a:ext>
            </a:extLst>
          </p:cNvPr>
          <p:cNvCxnSpPr>
            <a:cxnSpLocks/>
          </p:cNvCxnSpPr>
          <p:nvPr/>
        </p:nvCxnSpPr>
        <p:spPr>
          <a:xfrm flipV="1">
            <a:off x="2736850" y="4349859"/>
            <a:ext cx="2212975" cy="10012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FF8CF5C-4BF0-4078-AEB1-678ADCB8B86C}"/>
              </a:ext>
            </a:extLst>
          </p:cNvPr>
          <p:cNvCxnSpPr>
            <a:cxnSpLocks/>
          </p:cNvCxnSpPr>
          <p:nvPr/>
        </p:nvCxnSpPr>
        <p:spPr>
          <a:xfrm flipV="1">
            <a:off x="3222625" y="5238246"/>
            <a:ext cx="1882775" cy="9490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2112412-CE19-41C1-80CD-D87648755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0" y="187605"/>
            <a:ext cx="3680965" cy="2907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738194-B25B-4CEF-8D12-E050778DF411}"/>
              </a:ext>
            </a:extLst>
          </p:cNvPr>
          <p:cNvSpPr txBox="1"/>
          <p:nvPr/>
        </p:nvSpPr>
        <p:spPr>
          <a:xfrm>
            <a:off x="7450111" y="584769"/>
            <a:ext cx="4080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০৩ মিনিট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82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EE3043-1AD2-4EBB-8ABF-56DCBB03782C}"/>
              </a:ext>
            </a:extLst>
          </p:cNvPr>
          <p:cNvSpPr txBox="1"/>
          <p:nvPr/>
        </p:nvSpPr>
        <p:spPr>
          <a:xfrm>
            <a:off x="5314222" y="1188460"/>
            <a:ext cx="2514600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</a:t>
            </a: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16D16-13E0-4EA5-BF78-D987BB657E8F}"/>
              </a:ext>
            </a:extLst>
          </p:cNvPr>
          <p:cNvSpPr txBox="1"/>
          <p:nvPr/>
        </p:nvSpPr>
        <p:spPr>
          <a:xfrm>
            <a:off x="2968990" y="334993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1B7980-FD72-48A7-A52F-58B6E4BFF4DF}"/>
              </a:ext>
            </a:extLst>
          </p:cNvPr>
          <p:cNvSpPr txBox="1"/>
          <p:nvPr/>
        </p:nvSpPr>
        <p:spPr>
          <a:xfrm>
            <a:off x="5314222" y="3847205"/>
            <a:ext cx="466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শীলন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1950C-A610-46B7-98CA-5795E8071815}"/>
              </a:ext>
            </a:extLst>
          </p:cNvPr>
          <p:cNvSpPr txBox="1"/>
          <p:nvPr/>
        </p:nvSpPr>
        <p:spPr>
          <a:xfrm>
            <a:off x="2968990" y="4993015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EA7FD-9BB5-46C3-A404-C8C0571E0766}"/>
              </a:ext>
            </a:extLst>
          </p:cNvPr>
          <p:cNvSpPr txBox="1"/>
          <p:nvPr/>
        </p:nvSpPr>
        <p:spPr>
          <a:xfrm>
            <a:off x="5461730" y="5824012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অনুবাদ অ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শীলন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3E1DAC-D489-4541-B8C9-ED317C8B1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8" y="184718"/>
            <a:ext cx="4322164" cy="28814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A44F74-16D6-4A27-BEA3-7EA1953A9A7A}"/>
              </a:ext>
            </a:extLst>
          </p:cNvPr>
          <p:cNvSpPr txBox="1"/>
          <p:nvPr/>
        </p:nvSpPr>
        <p:spPr>
          <a:xfrm>
            <a:off x="8365397" y="1188460"/>
            <a:ext cx="3219449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সময়ঃ১০মিনিট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16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50F179-60B3-4801-9028-C816D563014C}"/>
              </a:ext>
            </a:extLst>
          </p:cNvPr>
          <p:cNvSpPr txBox="1"/>
          <p:nvPr/>
        </p:nvSpPr>
        <p:spPr>
          <a:xfrm>
            <a:off x="762000" y="154825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পঞ্চশী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শ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F72228-782E-4B09-9EC0-807F6A7FDA9C}"/>
              </a:ext>
            </a:extLst>
          </p:cNvPr>
          <p:cNvSpPr txBox="1"/>
          <p:nvPr/>
        </p:nvSpPr>
        <p:spPr>
          <a:xfrm>
            <a:off x="762000" y="3004738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্বিতীয়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শীলের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3FAC86-6EE6-42C6-AD5C-975858CCA0A9}"/>
              </a:ext>
            </a:extLst>
          </p:cNvPr>
          <p:cNvSpPr txBox="1"/>
          <p:nvPr/>
        </p:nvSpPr>
        <p:spPr>
          <a:xfrm>
            <a:off x="762000" y="4977822"/>
            <a:ext cx="652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‘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মুসাবাদা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ঞ্চশীলের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শীলে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4E59B2-4F84-42F0-8291-6FBDEF24BCA3}"/>
              </a:ext>
            </a:extLst>
          </p:cNvPr>
          <p:cNvSpPr txBox="1"/>
          <p:nvPr/>
        </p:nvSpPr>
        <p:spPr>
          <a:xfrm>
            <a:off x="673100" y="464406"/>
            <a:ext cx="5715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bn-BD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ও।</a:t>
            </a:r>
            <a:endParaRPr lang="en-US" sz="4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FEB71A-2AFA-4706-8DE4-98FE8DB40B56}"/>
              </a:ext>
            </a:extLst>
          </p:cNvPr>
          <p:cNvSpPr txBox="1"/>
          <p:nvPr/>
        </p:nvSpPr>
        <p:spPr>
          <a:xfrm>
            <a:off x="762000" y="229899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পঞ্চশীলে পাঁচটি শীলের কথা বলা হয়েছে 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03F0B9-D140-4EA9-8BD6-DDA50B257C67}"/>
              </a:ext>
            </a:extLst>
          </p:cNvPr>
          <p:cNvSpPr txBox="1"/>
          <p:nvPr/>
        </p:nvSpPr>
        <p:spPr>
          <a:xfrm>
            <a:off x="762000" y="3710486"/>
            <a:ext cx="721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পঞ্চশীলের দ্বিতীয় শীলের অর্থ হচ্ছে –অদত্তবস্তু গ্রহন করা থেকে বিরত থাকার শিক্ষাপদ গ্রহন করছি 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E1525-77BC-44E2-85F2-2A8997674C03}"/>
              </a:ext>
            </a:extLst>
          </p:cNvPr>
          <p:cNvSpPr txBox="1"/>
          <p:nvPr/>
        </p:nvSpPr>
        <p:spPr>
          <a:xfrm>
            <a:off x="762000" y="5752715"/>
            <a:ext cx="699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‘মুসাবাদা’ পঞ্চশীলের চতুর্থতম শীলে রয়েছে 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5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718306-4428-45D6-9991-BB9F7A58CF3F}"/>
              </a:ext>
            </a:extLst>
          </p:cNvPr>
          <p:cNvSpPr txBox="1"/>
          <p:nvPr/>
        </p:nvSpPr>
        <p:spPr>
          <a:xfrm>
            <a:off x="1054100" y="516581"/>
            <a:ext cx="646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CD432-6764-405F-BC98-1DF11E38AD75}"/>
              </a:ext>
            </a:extLst>
          </p:cNvPr>
          <p:cNvSpPr txBox="1"/>
          <p:nvPr/>
        </p:nvSpPr>
        <p:spPr>
          <a:xfrm>
            <a:off x="1460501" y="1811355"/>
            <a:ext cx="444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‘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পানাতিপাতা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E05A70-8127-40B2-939A-11BAEE786F4D}"/>
              </a:ext>
            </a:extLst>
          </p:cNvPr>
          <p:cNvSpPr txBox="1"/>
          <p:nvPr/>
        </p:nvSpPr>
        <p:spPr>
          <a:xfrm>
            <a:off x="1828801" y="2582512"/>
            <a:ext cx="2158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 প্রাণীহত্যা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B53E89-A42F-4533-AD64-1BCB233D0518}"/>
              </a:ext>
            </a:extLst>
          </p:cNvPr>
          <p:cNvSpPr txBox="1"/>
          <p:nvPr/>
        </p:nvSpPr>
        <p:spPr>
          <a:xfrm>
            <a:off x="4089401" y="2582514"/>
            <a:ext cx="189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 নরহত্যা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E36FB-3400-424A-826C-27A9A14C5030}"/>
              </a:ext>
            </a:extLst>
          </p:cNvPr>
          <p:cNvSpPr txBox="1"/>
          <p:nvPr/>
        </p:nvSpPr>
        <p:spPr>
          <a:xfrm>
            <a:off x="8470899" y="2582513"/>
            <a:ext cx="189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 আত্নহত্যা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C104FB-4A97-4835-A4CE-9879E903EDA6}"/>
              </a:ext>
            </a:extLst>
          </p:cNvPr>
          <p:cNvSpPr txBox="1"/>
          <p:nvPr/>
        </p:nvSpPr>
        <p:spPr>
          <a:xfrm>
            <a:off x="1460501" y="3290644"/>
            <a:ext cx="444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বেরমণী বলতে কী বুঝ ?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17F2AB-924D-4D42-BE88-B6BE3B3E0DBD}"/>
              </a:ext>
            </a:extLst>
          </p:cNvPr>
          <p:cNvSpPr txBox="1"/>
          <p:nvPr/>
        </p:nvSpPr>
        <p:spPr>
          <a:xfrm>
            <a:off x="1854202" y="4144938"/>
            <a:ext cx="2158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নীরব থাকা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2ED2CE-8B1B-4BEF-9571-4032B32A3B12}"/>
              </a:ext>
            </a:extLst>
          </p:cNvPr>
          <p:cNvSpPr txBox="1"/>
          <p:nvPr/>
        </p:nvSpPr>
        <p:spPr>
          <a:xfrm>
            <a:off x="4127500" y="4140138"/>
            <a:ext cx="212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 বিরত থাকা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4D39C7-AB56-4E49-90A0-51D9AA644205}"/>
              </a:ext>
            </a:extLst>
          </p:cNvPr>
          <p:cNvSpPr txBox="1"/>
          <p:nvPr/>
        </p:nvSpPr>
        <p:spPr>
          <a:xfrm>
            <a:off x="6210301" y="2588586"/>
            <a:ext cx="189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 শত্রুহত্যা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0BF04B-5396-4DA1-85B5-7BA81BE0ACAF}"/>
              </a:ext>
            </a:extLst>
          </p:cNvPr>
          <p:cNvSpPr txBox="1"/>
          <p:nvPr/>
        </p:nvSpPr>
        <p:spPr>
          <a:xfrm>
            <a:off x="6553199" y="4140138"/>
            <a:ext cx="243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 উপস্থিত থাকা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FE6487-C2D9-4730-87BE-BDF1AC00A64D}"/>
              </a:ext>
            </a:extLst>
          </p:cNvPr>
          <p:cNvSpPr txBox="1"/>
          <p:nvPr/>
        </p:nvSpPr>
        <p:spPr>
          <a:xfrm>
            <a:off x="9417049" y="4143834"/>
            <a:ext cx="243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 জাগ্রত থাকা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7A7B6A-4190-4DDE-9AEB-B4F25EC3740D}"/>
              </a:ext>
            </a:extLst>
          </p:cNvPr>
          <p:cNvSpPr txBox="1"/>
          <p:nvPr/>
        </p:nvSpPr>
        <p:spPr>
          <a:xfrm>
            <a:off x="1460501" y="4998128"/>
            <a:ext cx="842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৩)ভিক্ষুর নিকট পঞ্চশীল গ্রহণ শেষ হলে কয়বার ‘সাধুবাদ’ দেবে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319A92-3429-4D14-B39D-C9AFAB16CF0B}"/>
              </a:ext>
            </a:extLst>
          </p:cNvPr>
          <p:cNvSpPr txBox="1"/>
          <p:nvPr/>
        </p:nvSpPr>
        <p:spPr>
          <a:xfrm>
            <a:off x="1689103" y="5693145"/>
            <a:ext cx="17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একবার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03FD36-98C1-4BF9-936A-D915567F525D}"/>
              </a:ext>
            </a:extLst>
          </p:cNvPr>
          <p:cNvSpPr txBox="1"/>
          <p:nvPr/>
        </p:nvSpPr>
        <p:spPr>
          <a:xfrm>
            <a:off x="4127500" y="5756644"/>
            <a:ext cx="2158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 দুই বার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F29981-7986-4959-9E00-63A44FDC8F2C}"/>
              </a:ext>
            </a:extLst>
          </p:cNvPr>
          <p:cNvSpPr txBox="1"/>
          <p:nvPr/>
        </p:nvSpPr>
        <p:spPr>
          <a:xfrm>
            <a:off x="6553200" y="5800501"/>
            <a:ext cx="228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  তিন বার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1D51F0-BDE2-4B9A-A82B-65BA9D8B7847}"/>
              </a:ext>
            </a:extLst>
          </p:cNvPr>
          <p:cNvSpPr txBox="1"/>
          <p:nvPr/>
        </p:nvSpPr>
        <p:spPr>
          <a:xfrm>
            <a:off x="9417049" y="5687492"/>
            <a:ext cx="243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 চার বার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77DD33F6-F4F8-4353-BC26-FAC0E2EEE918}"/>
              </a:ext>
            </a:extLst>
          </p:cNvPr>
          <p:cNvSpPr/>
          <p:nvPr/>
        </p:nvSpPr>
        <p:spPr>
          <a:xfrm rot="18697904">
            <a:off x="1829714" y="2710762"/>
            <a:ext cx="725548" cy="32827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B7D57548-6183-4D25-8D48-EEF52EA2B4F2}"/>
              </a:ext>
            </a:extLst>
          </p:cNvPr>
          <p:cNvSpPr/>
          <p:nvPr/>
        </p:nvSpPr>
        <p:spPr>
          <a:xfrm rot="18697904">
            <a:off x="4014114" y="4251718"/>
            <a:ext cx="725548" cy="32827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9508C9AB-15ED-4346-B97C-FAFC2E6873AA}"/>
              </a:ext>
            </a:extLst>
          </p:cNvPr>
          <p:cNvSpPr/>
          <p:nvPr/>
        </p:nvSpPr>
        <p:spPr>
          <a:xfrm rot="18697904">
            <a:off x="6501572" y="5928751"/>
            <a:ext cx="725548" cy="32827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7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C25D-9751-4472-8139-1A6D12066044}"/>
              </a:ext>
            </a:extLst>
          </p:cNvPr>
          <p:cNvSpPr txBox="1"/>
          <p:nvPr/>
        </p:nvSpPr>
        <p:spPr>
          <a:xfrm>
            <a:off x="4062334" y="374754"/>
            <a:ext cx="3222886" cy="110799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as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3F204F-49A4-4BB6-87A4-B5B9C11AD43D}"/>
              </a:ext>
            </a:extLst>
          </p:cNvPr>
          <p:cNvSpPr txBox="1"/>
          <p:nvPr/>
        </p:nvSpPr>
        <p:spPr>
          <a:xfrm>
            <a:off x="2146091" y="3222885"/>
            <a:ext cx="7899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পঞ্চশীল বাংলা অনুবাদ লিখে আনবে।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40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567672F-8981-4223-951B-CAF77A38403F}"/>
              </a:ext>
            </a:extLst>
          </p:cNvPr>
          <p:cNvGrpSpPr/>
          <p:nvPr/>
        </p:nvGrpSpPr>
        <p:grpSpPr>
          <a:xfrm>
            <a:off x="1866900" y="315768"/>
            <a:ext cx="8178800" cy="6226464"/>
            <a:chOff x="1600200" y="471229"/>
            <a:chExt cx="7378700" cy="6618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2B1D6A-3EC4-496C-BD9C-EAF8798FD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471229"/>
              <a:ext cx="7378700" cy="563591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AE1B14-F866-413A-8FD8-2AAA11341F4A}"/>
                </a:ext>
              </a:extLst>
            </p:cNvPr>
            <p:cNvSpPr txBox="1"/>
            <p:nvPr/>
          </p:nvSpPr>
          <p:spPr>
            <a:xfrm>
              <a:off x="3677285" y="5981259"/>
              <a:ext cx="46799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</a:t>
              </a:r>
              <a:r>
                <a:rPr lang="en-US" sz="6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bn-BD" sz="6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6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BD" sz="6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6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BD" sz="6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6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921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53307C-4EB8-487B-BD9F-AE0FEB1BBD6C}"/>
              </a:ext>
            </a:extLst>
          </p:cNvPr>
          <p:cNvSpPr txBox="1"/>
          <p:nvPr/>
        </p:nvSpPr>
        <p:spPr>
          <a:xfrm>
            <a:off x="4901623" y="152400"/>
            <a:ext cx="2574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E66B1-85DB-4F65-815E-F29375428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70" y="896521"/>
            <a:ext cx="2574636" cy="2314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9F8B53-96C6-4599-A0F9-F379420155F5}"/>
              </a:ext>
            </a:extLst>
          </p:cNvPr>
          <p:cNvSpPr txBox="1"/>
          <p:nvPr/>
        </p:nvSpPr>
        <p:spPr>
          <a:xfrm>
            <a:off x="985978" y="4926198"/>
            <a:ext cx="328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মানিকছড়ি,খাগড়াছড়ি।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7FE1B8-341A-4B93-8A0C-60C6F4F4270D}"/>
              </a:ext>
            </a:extLst>
          </p:cNvPr>
          <p:cNvGrpSpPr/>
          <p:nvPr/>
        </p:nvGrpSpPr>
        <p:grpSpPr>
          <a:xfrm>
            <a:off x="945566" y="3500455"/>
            <a:ext cx="5366334" cy="2871728"/>
            <a:chOff x="907466" y="3437362"/>
            <a:chExt cx="5366334" cy="28717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BB348BE-14BE-44E6-AE4C-9D7B3F083106}"/>
                </a:ext>
              </a:extLst>
            </p:cNvPr>
            <p:cNvSpPr txBox="1"/>
            <p:nvPr/>
          </p:nvSpPr>
          <p:spPr>
            <a:xfrm>
              <a:off x="1069106" y="3437362"/>
              <a:ext cx="266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অংথুইপ্রু দেওয়ান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01D64D-20D1-47C4-9D24-818FFD4588F1}"/>
                </a:ext>
              </a:extLst>
            </p:cNvPr>
            <p:cNvSpPr txBox="1"/>
            <p:nvPr/>
          </p:nvSpPr>
          <p:spPr>
            <a:xfrm>
              <a:off x="1069106" y="3946420"/>
              <a:ext cx="215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C31206-E10D-4766-B8BD-735C05DF7FE7}"/>
                </a:ext>
              </a:extLst>
            </p:cNvPr>
            <p:cNvSpPr txBox="1"/>
            <p:nvPr/>
          </p:nvSpPr>
          <p:spPr>
            <a:xfrm>
              <a:off x="985978" y="4407033"/>
              <a:ext cx="3464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বড়ডলু কুঞ্জুরীপাড়া সপ্রাবি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B33AEC-9F16-4DD7-829E-AF054579463F}"/>
                </a:ext>
              </a:extLst>
            </p:cNvPr>
            <p:cNvSpPr txBox="1"/>
            <p:nvPr/>
          </p:nvSpPr>
          <p:spPr>
            <a:xfrm>
              <a:off x="907466" y="5847425"/>
              <a:ext cx="53663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Email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aungthuipru</a:t>
              </a:r>
              <a:r>
                <a:rPr lang="en-US" sz="2400" dirty="0">
                  <a:cs typeface="NikoshBAN" panose="02000000000000000000" pitchFamily="2" charset="0"/>
                </a:rPr>
                <a:t>83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@gmail.com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54DCC0-4CEF-4401-8638-501095B15E66}"/>
                </a:ext>
              </a:extLst>
            </p:cNvPr>
            <p:cNvSpPr txBox="1"/>
            <p:nvPr/>
          </p:nvSpPr>
          <p:spPr>
            <a:xfrm>
              <a:off x="1115288" y="5376704"/>
              <a:ext cx="3799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মোবাঃ০১৫৫২৩৮২৯৪৮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BF36E8A4-94CD-4B24-AB0E-B10351531846}"/>
              </a:ext>
            </a:extLst>
          </p:cNvPr>
          <p:cNvSpPr/>
          <p:nvPr/>
        </p:nvSpPr>
        <p:spPr>
          <a:xfrm>
            <a:off x="5668241" y="3073995"/>
            <a:ext cx="1041400" cy="136007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42F42F-79FD-44BB-999E-648F1085A8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3498" r="1400"/>
          <a:stretch/>
        </p:blipFill>
        <p:spPr>
          <a:xfrm>
            <a:off x="8339323" y="896520"/>
            <a:ext cx="3009827" cy="329447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0DC6DE8-0A5E-4EC4-9E82-6D524437CA30}"/>
              </a:ext>
            </a:extLst>
          </p:cNvPr>
          <p:cNvGrpSpPr/>
          <p:nvPr/>
        </p:nvGrpSpPr>
        <p:grpSpPr>
          <a:xfrm>
            <a:off x="8326585" y="4936319"/>
            <a:ext cx="3289299" cy="1280527"/>
            <a:chOff x="8443193" y="3938058"/>
            <a:chExt cx="3289299" cy="128052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40C09D-B456-4315-A50E-B79D6AA65F92}"/>
                </a:ext>
              </a:extLst>
            </p:cNvPr>
            <p:cNvSpPr txBox="1"/>
            <p:nvPr/>
          </p:nvSpPr>
          <p:spPr>
            <a:xfrm>
              <a:off x="8443193" y="4633810"/>
              <a:ext cx="32892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বৌদ্ধধর্ম ও নৈতিক শিক্ষা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9DE0AF-4521-4D4A-85E5-053DF435371C}"/>
                </a:ext>
              </a:extLst>
            </p:cNvPr>
            <p:cNvSpPr txBox="1"/>
            <p:nvPr/>
          </p:nvSpPr>
          <p:spPr>
            <a:xfrm>
              <a:off x="9090894" y="3938058"/>
              <a:ext cx="16128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তৃতীয় শ্রেণি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A0B3765-7B7C-4305-9EF6-0382D9AB3CC3}"/>
              </a:ext>
            </a:extLst>
          </p:cNvPr>
          <p:cNvCxnSpPr>
            <a:cxnSpLocks/>
          </p:cNvCxnSpPr>
          <p:nvPr/>
        </p:nvCxnSpPr>
        <p:spPr>
          <a:xfrm flipV="1">
            <a:off x="5930900" y="1702395"/>
            <a:ext cx="0" cy="13075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220C37-A2C1-4CC9-869F-5C1AC295B8FE}"/>
              </a:ext>
            </a:extLst>
          </p:cNvPr>
          <p:cNvCxnSpPr>
            <a:cxnSpLocks/>
          </p:cNvCxnSpPr>
          <p:nvPr/>
        </p:nvCxnSpPr>
        <p:spPr>
          <a:xfrm flipV="1">
            <a:off x="6096000" y="1172159"/>
            <a:ext cx="0" cy="18377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DFB513F-5EC4-4EFB-9ABA-1D77D3A959AF}"/>
              </a:ext>
            </a:extLst>
          </p:cNvPr>
          <p:cNvCxnSpPr>
            <a:cxnSpLocks/>
          </p:cNvCxnSpPr>
          <p:nvPr/>
        </p:nvCxnSpPr>
        <p:spPr>
          <a:xfrm flipV="1">
            <a:off x="6311900" y="1435100"/>
            <a:ext cx="0" cy="1574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9A23AD9-C554-4DC1-AA35-924C318F5F83}"/>
              </a:ext>
            </a:extLst>
          </p:cNvPr>
          <p:cNvCxnSpPr>
            <a:cxnSpLocks/>
          </p:cNvCxnSpPr>
          <p:nvPr/>
        </p:nvCxnSpPr>
        <p:spPr>
          <a:xfrm>
            <a:off x="6167582" y="4487973"/>
            <a:ext cx="0" cy="16533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A78A1F7-B28B-477E-B4AE-2A8008B65C11}"/>
              </a:ext>
            </a:extLst>
          </p:cNvPr>
          <p:cNvCxnSpPr>
            <a:cxnSpLocks/>
          </p:cNvCxnSpPr>
          <p:nvPr/>
        </p:nvCxnSpPr>
        <p:spPr>
          <a:xfrm>
            <a:off x="5977509" y="4470126"/>
            <a:ext cx="10679" cy="13301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D0996DE-6F72-4906-9B27-86AC7C9465C9}"/>
              </a:ext>
            </a:extLst>
          </p:cNvPr>
          <p:cNvCxnSpPr>
            <a:cxnSpLocks/>
          </p:cNvCxnSpPr>
          <p:nvPr/>
        </p:nvCxnSpPr>
        <p:spPr>
          <a:xfrm>
            <a:off x="6372078" y="4550600"/>
            <a:ext cx="23961" cy="15281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42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C0506D-1013-4115-9171-753D51F70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0" y="1320978"/>
            <a:ext cx="5977150" cy="4216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F351AF-0F0C-4F5D-AC2E-652196DF4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062231"/>
            <a:ext cx="5265950" cy="4247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E4DEA5-BFEF-40BB-8B62-D9E2BAB56B3B}"/>
              </a:ext>
            </a:extLst>
          </p:cNvPr>
          <p:cNvSpPr txBox="1"/>
          <p:nvPr/>
        </p:nvSpPr>
        <p:spPr>
          <a:xfrm>
            <a:off x="2343150" y="5640134"/>
            <a:ext cx="770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্ষুর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্থনার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িশোরী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0BFFC-2077-4E49-B4A3-14B0206BE31A}"/>
              </a:ext>
            </a:extLst>
          </p:cNvPr>
          <p:cNvSpPr txBox="1"/>
          <p:nvPr/>
        </p:nvSpPr>
        <p:spPr>
          <a:xfrm>
            <a:off x="2565400" y="128121"/>
            <a:ext cx="591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1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F1E1F-FA3D-4353-B1F6-7B4C5C453034}"/>
              </a:ext>
            </a:extLst>
          </p:cNvPr>
          <p:cNvSpPr txBox="1"/>
          <p:nvPr/>
        </p:nvSpPr>
        <p:spPr>
          <a:xfrm>
            <a:off x="4038600" y="444500"/>
            <a:ext cx="401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746FB0-B422-40F0-A933-700E02F25BD7}"/>
              </a:ext>
            </a:extLst>
          </p:cNvPr>
          <p:cNvGrpSpPr/>
          <p:nvPr/>
        </p:nvGrpSpPr>
        <p:grpSpPr>
          <a:xfrm>
            <a:off x="1174750" y="1927250"/>
            <a:ext cx="9740900" cy="4173684"/>
            <a:chOff x="178008" y="1551801"/>
            <a:chExt cx="9740900" cy="41736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692342-59AB-46EE-A4A4-D346FC58F7BE}"/>
                </a:ext>
              </a:extLst>
            </p:cNvPr>
            <p:cNvSpPr txBox="1"/>
            <p:nvPr/>
          </p:nvSpPr>
          <p:spPr>
            <a:xfrm>
              <a:off x="1695865" y="1551801"/>
              <a:ext cx="2298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পঞ্চম অধ্যায়</a:t>
              </a:r>
              <a:endPara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8ACC56-BC6E-4511-82EC-4C91C8BAE739}"/>
                </a:ext>
              </a:extLst>
            </p:cNvPr>
            <p:cNvSpPr txBox="1"/>
            <p:nvPr/>
          </p:nvSpPr>
          <p:spPr>
            <a:xfrm>
              <a:off x="178008" y="3217891"/>
              <a:ext cx="9740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পাঠ্যাংশঃপানাতিপাতা বেরমণী............সযত্নে পঞ্চশীল পালন করবে।</a:t>
              </a:r>
              <a:endPara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9ED5A3-758A-44D9-85BB-9E876D630F84}"/>
                </a:ext>
              </a:extLst>
            </p:cNvPr>
            <p:cNvSpPr txBox="1"/>
            <p:nvPr/>
          </p:nvSpPr>
          <p:spPr>
            <a:xfrm>
              <a:off x="963742" y="2679868"/>
              <a:ext cx="3848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শিরোনামঃপঞ্চশীল</a:t>
              </a:r>
              <a:endPara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91E033-844D-4E7B-8E9D-70617094FD50}"/>
                </a:ext>
              </a:extLst>
            </p:cNvPr>
            <p:cNvSpPr txBox="1"/>
            <p:nvPr/>
          </p:nvSpPr>
          <p:spPr>
            <a:xfrm>
              <a:off x="617824" y="2106451"/>
              <a:ext cx="62827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পাঠের বিষয়বস্তুঃ নৈতিক শিক্ষা</a:t>
              </a:r>
              <a:r>
                <a: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as-IN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াঠ-৪)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7699DA-60F3-4421-9C42-49A7DA0A66A3}"/>
                </a:ext>
              </a:extLst>
            </p:cNvPr>
            <p:cNvSpPr txBox="1"/>
            <p:nvPr/>
          </p:nvSpPr>
          <p:spPr>
            <a:xfrm>
              <a:off x="1435099" y="3807935"/>
              <a:ext cx="2324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পৃষ্ঠাঃ ২৫,২৬</a:t>
              </a:r>
              <a:endPara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D1CE34-9AF4-4591-A33C-73C868AAE3B8}"/>
                </a:ext>
              </a:extLst>
            </p:cNvPr>
            <p:cNvSpPr txBox="1"/>
            <p:nvPr/>
          </p:nvSpPr>
          <p:spPr>
            <a:xfrm>
              <a:off x="1329803" y="4454266"/>
              <a:ext cx="31159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সময়ঃ৩৫ মিনিট</a:t>
              </a:r>
              <a:endPara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5507FD-1950-4E68-871C-AC24BBF2B077}"/>
                </a:ext>
              </a:extLst>
            </p:cNvPr>
            <p:cNvSpPr txBox="1"/>
            <p:nvPr/>
          </p:nvSpPr>
          <p:spPr>
            <a:xfrm>
              <a:off x="1108645" y="5079154"/>
              <a:ext cx="4936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১১/০৭/২০২০ খ্রীঃ</a:t>
              </a:r>
              <a:endPara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4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873ADB-D8B0-4A39-8355-7D855F7A5D38}"/>
              </a:ext>
            </a:extLst>
          </p:cNvPr>
          <p:cNvSpPr txBox="1"/>
          <p:nvPr/>
        </p:nvSpPr>
        <p:spPr>
          <a:xfrm>
            <a:off x="3797300" y="571500"/>
            <a:ext cx="2971800" cy="110799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E1E1FC-646C-4930-80C3-48DDD7DF770F}"/>
              </a:ext>
            </a:extLst>
          </p:cNvPr>
          <p:cNvSpPr txBox="1"/>
          <p:nvPr/>
        </p:nvSpPr>
        <p:spPr>
          <a:xfrm>
            <a:off x="1092200" y="3137525"/>
            <a:ext cx="947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৫.৫.১ 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পঞ্চশীল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ুখস্ত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৫.৪.২ 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দ্বু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793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2D8B8-BBD9-4004-B649-729CE1904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691" y="1185472"/>
            <a:ext cx="5230460" cy="41360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F4DC92-ABE3-4B7D-821D-4925E9992DB1}"/>
              </a:ext>
            </a:extLst>
          </p:cNvPr>
          <p:cNvSpPr txBox="1"/>
          <p:nvPr/>
        </p:nvSpPr>
        <p:spPr>
          <a:xfrm>
            <a:off x="3926853" y="5672528"/>
            <a:ext cx="40473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পঞ্চশীল প্রার্থনা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0532CA5-93A9-43F3-903D-485838D2BA99}"/>
              </a:ext>
            </a:extLst>
          </p:cNvPr>
          <p:cNvGrpSpPr/>
          <p:nvPr/>
        </p:nvGrpSpPr>
        <p:grpSpPr>
          <a:xfrm>
            <a:off x="265395" y="1185472"/>
            <a:ext cx="5830605" cy="4136036"/>
            <a:chOff x="119921" y="1185472"/>
            <a:chExt cx="5830605" cy="41360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854019-CC5D-4F59-8D15-0643B5E95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21" y="1185472"/>
              <a:ext cx="5830605" cy="41360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2E7622-1E3E-4D42-B062-C95882132B6E}"/>
                </a:ext>
              </a:extLst>
            </p:cNvPr>
            <p:cNvSpPr txBox="1"/>
            <p:nvPr/>
          </p:nvSpPr>
          <p:spPr>
            <a:xfrm>
              <a:off x="119921" y="1351826"/>
              <a:ext cx="8994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9636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F5278A-E358-44FB-A7F2-183731123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9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CF678-2C2B-4BB1-A680-CB85A8EBC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7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#_পঞ্চশীল_প্রার্থনা_ও_পঞ্চশীল_গ্রহণ_উপাসক-উপাসিকা_কর্তৃক।বুদ্ধমূর্তি_দান,পিণ্ড_দ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22B0A11B-BDF1-4159-9467-94D8E06284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1500" y="1714500"/>
            <a:ext cx="3429000" cy="3429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3562C1-F0AF-42ED-928C-CA951DB284C9}"/>
              </a:ext>
            </a:extLst>
          </p:cNvPr>
          <p:cNvSpPr/>
          <p:nvPr/>
        </p:nvSpPr>
        <p:spPr>
          <a:xfrm>
            <a:off x="4381500" y="1714501"/>
            <a:ext cx="3429000" cy="3429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9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451</Words>
  <Application>Microsoft Office PowerPoint</Application>
  <PresentationFormat>Widescreen</PresentationFormat>
  <Paragraphs>68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53</cp:revision>
  <dcterms:created xsi:type="dcterms:W3CDTF">2020-07-09T15:01:22Z</dcterms:created>
  <dcterms:modified xsi:type="dcterms:W3CDTF">2020-07-11T17:27:12Z</dcterms:modified>
</cp:coreProperties>
</file>