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22"/>
  </p:notesMasterIdLst>
  <p:sldIdLst>
    <p:sldId id="290" r:id="rId2"/>
    <p:sldId id="291" r:id="rId3"/>
    <p:sldId id="292" r:id="rId4"/>
    <p:sldId id="293" r:id="rId5"/>
    <p:sldId id="276" r:id="rId6"/>
    <p:sldId id="287" r:id="rId7"/>
    <p:sldId id="288" r:id="rId8"/>
    <p:sldId id="257" r:id="rId9"/>
    <p:sldId id="263" r:id="rId10"/>
    <p:sldId id="265" r:id="rId11"/>
    <p:sldId id="266" r:id="rId12"/>
    <p:sldId id="285" r:id="rId13"/>
    <p:sldId id="268" r:id="rId14"/>
    <p:sldId id="269" r:id="rId15"/>
    <p:sldId id="267" r:id="rId16"/>
    <p:sldId id="289" r:id="rId17"/>
    <p:sldId id="278" r:id="rId18"/>
    <p:sldId id="280" r:id="rId19"/>
    <p:sldId id="295" r:id="rId20"/>
    <p:sldId id="29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33CC"/>
    <a:srgbClr val="0099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624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9DCAC-2748-41F2-82DB-13C69D658D03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D94BB-BF75-4AC7-B993-9E276F997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41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61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88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1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02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06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19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3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25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13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84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4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20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7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41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9DEE8-7B00-4751-8EE3-7AEAD64E3DF5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97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jscom.pekua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18055" y="381000"/>
            <a:ext cx="3962400" cy="1295400"/>
          </a:xfrm>
          <a:prstGeom prst="roundRect">
            <a:avLst>
              <a:gd name="adj" fmla="val 34025"/>
            </a:avLst>
          </a:prstGeom>
          <a:noFill/>
          <a:ln w="63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0" cap="none" spc="0" normalizeH="0" baseline="0" noProof="0" dirty="0" err="1" smtClean="0">
                <a:ln w="0"/>
                <a:solidFill>
                  <a:sysClr val="windowText" lastClr="000000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স্বাগতম</a:t>
            </a:r>
            <a:endParaRPr kumimoji="0" lang="en-GB" sz="11500" b="1" i="0" u="none" strike="noStrike" kern="0" cap="none" spc="0" normalizeH="0" baseline="0" noProof="0" dirty="0">
              <a:ln w="0"/>
              <a:solidFill>
                <a:sysClr val="windowText" lastClr="000000"/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676400"/>
            <a:ext cx="6760110" cy="4191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48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1999" y="152400"/>
            <a:ext cx="7620001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ইয়াহুতে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একাউন্ট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4800600"/>
            <a:ext cx="7620000" cy="1446550"/>
          </a:xfrm>
          <a:prstGeom prst="rect">
            <a:avLst/>
          </a:prstGeom>
          <a:noFill/>
          <a:ln w="7620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১। address bar এ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ইয়াহুর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www.yahoo.comলিখ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E:\MOTIAR\D,contennt Picture 2\a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467600" cy="3505200"/>
          </a:xfrm>
          <a:prstGeom prst="rect">
            <a:avLst/>
          </a:prstGeom>
          <a:ln w="1270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p Arrow 1"/>
          <p:cNvSpPr/>
          <p:nvPr/>
        </p:nvSpPr>
        <p:spPr>
          <a:xfrm>
            <a:off x="3352800" y="1600200"/>
            <a:ext cx="76200" cy="3429000"/>
          </a:xfrm>
          <a:prstGeom prst="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4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33400"/>
            <a:ext cx="7848600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২। Mail এ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1" name="Picture 3" descr="C:\Users\Motiar\Desktop\yaho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8153400" cy="335280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1981200" y="1549063"/>
            <a:ext cx="76200" cy="218473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3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otiar\Desktop\yah 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42"/>
          <a:stretch/>
        </p:blipFill>
        <p:spPr bwMode="auto">
          <a:xfrm>
            <a:off x="3552812" y="2298390"/>
            <a:ext cx="3328001" cy="402621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457200"/>
            <a:ext cx="8077200" cy="1569660"/>
          </a:xfrm>
          <a:prstGeom prst="rect">
            <a:avLst/>
          </a:prstGeom>
          <a:noFill/>
          <a:ln w="7620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User Id &amp; Password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sign In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বাটনে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667000" y="2026860"/>
            <a:ext cx="1066800" cy="140214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733800" y="3124200"/>
            <a:ext cx="3048000" cy="1676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5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Motiar\Desktop\yah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3352800"/>
            <a:ext cx="2801937" cy="333406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1706940"/>
            <a:ext cx="7696200" cy="1569660"/>
          </a:xfrm>
          <a:prstGeom prst="rect">
            <a:avLst/>
          </a:prstGeom>
          <a:noFill/>
          <a:ln w="7620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Create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N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ew Account এ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733800" y="3276600"/>
            <a:ext cx="2590800" cy="2590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14400" y="430280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একাউন্ট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খোলা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54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4297" y="304800"/>
            <a:ext cx="71766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ফরমটি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6000" b="1" dirty="0" smtClean="0"/>
              <a:t>।</a:t>
            </a:r>
            <a:endParaRPr lang="en-US" sz="6000" b="1" dirty="0"/>
          </a:p>
        </p:txBody>
      </p:sp>
      <p:pic>
        <p:nvPicPr>
          <p:cNvPr id="1027" name="Picture 3" descr="C:\Users\Motiar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60513"/>
            <a:ext cx="4114799" cy="4916487"/>
          </a:xfrm>
          <a:prstGeom prst="rect">
            <a:avLst/>
          </a:prstGeom>
          <a:ln w="127000" cap="sq">
            <a:solidFill>
              <a:srgbClr val="00B0F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2255776"/>
            <a:ext cx="914400" cy="523220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752600" y="2486609"/>
            <a:ext cx="914400" cy="48519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636" y="2895033"/>
            <a:ext cx="2057400" cy="923330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সম্ভাব্য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address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৩২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অক্ষরের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0388" y="2971800"/>
            <a:ext cx="1870364" cy="1323439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গোপন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Password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৩২ 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অক্ষরের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657600" y="3810000"/>
            <a:ext cx="329738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7036" y="4066310"/>
            <a:ext cx="1870364" cy="523220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নং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095500" y="4267200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3"/>
          </p:cNvCxnSpPr>
          <p:nvPr/>
        </p:nvCxnSpPr>
        <p:spPr>
          <a:xfrm>
            <a:off x="2092036" y="3356698"/>
            <a:ext cx="803564" cy="692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927272" y="4495800"/>
            <a:ext cx="1870364" cy="461665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3830781" y="4680466"/>
            <a:ext cx="3124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52400" y="4791488"/>
            <a:ext cx="1870364" cy="400110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লিঙ্গ</a:t>
            </a:r>
            <a:r>
              <a:rPr lang="en-US" sz="2000" dirty="0" smtClean="0">
                <a:solidFill>
                  <a:schemeClr val="tx1"/>
                </a:solidFill>
              </a:rPr>
              <a:t>/Gender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981200" y="4975972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927272" y="5165649"/>
            <a:ext cx="2064328" cy="830997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নম্বর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4191000" y="5486400"/>
            <a:ext cx="276398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981200" y="6114365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0836" y="5914310"/>
            <a:ext cx="1870364" cy="830997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 Create Account 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8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4" grpId="0" animBg="1"/>
      <p:bldP spid="19" grpId="0" animBg="1"/>
      <p:bldP spid="23" grpId="0" animBg="1"/>
      <p:bldP spid="28" grpId="0" animBg="1"/>
      <p:bldP spid="30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MOTIAR\D,contennt Picture 2\em 1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838200"/>
            <a:ext cx="4865687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914400"/>
            <a:ext cx="1870364" cy="523220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098964" y="1237565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086600" y="1272433"/>
            <a:ext cx="1870364" cy="523220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গোপনীয়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495800" y="1477606"/>
            <a:ext cx="25146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5473" y="1752600"/>
            <a:ext cx="1870364" cy="523220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138363" y="1752600"/>
            <a:ext cx="757237" cy="1846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38109" y="2214492"/>
            <a:ext cx="1870364" cy="830997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কোর্ডটি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267200" y="2514600"/>
            <a:ext cx="273685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953000" y="2667000"/>
            <a:ext cx="19050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2399" y="3352800"/>
            <a:ext cx="1863438" cy="707886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একমত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Arrow Connector 22"/>
          <p:cNvCxnSpPr>
            <a:stCxn id="20" idx="3"/>
          </p:cNvCxnSpPr>
          <p:nvPr/>
        </p:nvCxnSpPr>
        <p:spPr>
          <a:xfrm flipV="1">
            <a:off x="2015837" y="3686404"/>
            <a:ext cx="692727" cy="2033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273636" y="4495800"/>
            <a:ext cx="1683328" cy="646331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 Create My </a:t>
            </a:r>
            <a:r>
              <a:rPr lang="en-US" b="1" dirty="0">
                <a:solidFill>
                  <a:schemeClr val="tx1"/>
                </a:solidFill>
              </a:rPr>
              <a:t>Account  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5524500" y="4818965"/>
            <a:ext cx="17145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09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3" grpId="0" animBg="1"/>
      <p:bldP spid="20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143000"/>
            <a:ext cx="4572000" cy="1323439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971800"/>
            <a:ext cx="8077199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ইয়াহু</a:t>
            </a:r>
            <a:r>
              <a:rPr lang="en-US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বক্স</a:t>
            </a:r>
            <a:r>
              <a:rPr lang="en-US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27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1454" y="132594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895600"/>
            <a:ext cx="73152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দলনেতার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আইডি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32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67000" y="762000"/>
            <a:ext cx="3657600" cy="1323439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2106904"/>
            <a:ext cx="7620000" cy="301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ই-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CA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ই-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পাসওয়ার্ডটি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অক্ষরের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ই-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খুলতে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29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114800"/>
            <a:ext cx="8229600" cy="1905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এখন পৃথিবী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যেন মানুষের হাতের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মোটয়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”-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98" y="1295400"/>
            <a:ext cx="3189970" cy="250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7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549721" y="2623307"/>
            <a:ext cx="3505200" cy="335476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তথ্য ও যোগাযোগ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প্রযুক্তি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47</a:t>
            </a:r>
            <a:endPara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মিনিট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তাং-08/০7/২০২০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1" y="2500197"/>
            <a:ext cx="533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জাহাঙ্গীর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পেকুয়া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জি.এম.সি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ইনস্টিটিউশন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পেকুয়া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কক্‌সবাজার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01818205938</a:t>
            </a:r>
          </a:p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jscom.pekua@gmail.com</a:t>
            </a:r>
            <a:endParaRPr lang="en-US" b="1" dirty="0"/>
          </a:p>
        </p:txBody>
      </p:sp>
      <p:sp>
        <p:nvSpPr>
          <p:cNvPr id="6" name="Oval 5"/>
          <p:cNvSpPr/>
          <p:nvPr/>
        </p:nvSpPr>
        <p:spPr>
          <a:xfrm>
            <a:off x="2133600" y="399255"/>
            <a:ext cx="2032023" cy="210094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5473521" y="2623307"/>
            <a:ext cx="0" cy="3929893"/>
          </a:xfrm>
          <a:prstGeom prst="line">
            <a:avLst/>
          </a:prstGeom>
          <a:ln w="57150" cmpd="thinThick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939" y="399256"/>
            <a:ext cx="1625061" cy="210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7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914402"/>
            <a:ext cx="8991600" cy="7772401"/>
            <a:chOff x="0" y="-904784"/>
            <a:chExt cx="9144000" cy="6791418"/>
          </a:xfrm>
        </p:grpSpPr>
        <p:pic>
          <p:nvPicPr>
            <p:cNvPr id="5" name="Picture 4" descr="Single-Red-Rose-Flower-Wallpaper-Flower-Wallpapers-Flowers-HD-HD-Quality-HD-Wallpapers-Rose-Flower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904784"/>
              <a:ext cx="9144000" cy="6791418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3276600" y="4515035"/>
              <a:ext cx="3733800" cy="914400"/>
            </a:xfrm>
            <a:prstGeom prst="roundRect">
              <a:avLst>
                <a:gd name="adj" fmla="val 43883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9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986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8605" y="609600"/>
            <a:ext cx="5486400" cy="838201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4400" b="1" spc="5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</a:lstStyle>
          <a:p>
            <a:r>
              <a:rPr lang="en-US" dirty="0" err="1" smtClean="0"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dirty="0" smtClean="0"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dirty="0" smtClean="0"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গলো</a:t>
            </a:r>
            <a:r>
              <a:rPr lang="en-US" dirty="0" smtClean="0"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dirty="0" smtClean="0"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dirty="0" smtClean="0"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b="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3548" y="4462529"/>
            <a:ext cx="3807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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13548" y="5108860"/>
            <a:ext cx="4442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3" descr="C:\Users\julfiker\Desktop\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950" y="1394000"/>
            <a:ext cx="3353422" cy="29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julfiker\Desktop\k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50" y="1394000"/>
            <a:ext cx="2794000" cy="29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6450" y="2094763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6450" y="2075987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6450" y="2075335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6450" y="2092920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6450" y="2073858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6930" y="2075335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57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497 L 0.17795 -0.22335 C 0.21528 -0.27931 0.27098 -0.31075 0.32957 -0.31075 C 0.39612 -0.31075 0.44922 -0.27931 0.48654 -0.22335 L 0.66493 0.02497 " pathEditMode="relative" rAng="0" ptsTypes="FffFF">
                                      <p:cBhvr>
                                        <p:cTn id="8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497 L 0.17795 -0.22335 C 0.21528 -0.27931 0.27098 -0.31075 0.32957 -0.31075 C 0.39612 -0.31075 0.44922 -0.27931 0.48654 -0.22335 L 0.66493 0.02497 " pathEditMode="relative" rAng="0" ptsTypes="FffFF">
                                      <p:cBhvr>
                                        <p:cTn id="1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497 L 0.17795 -0.22335 C 0.21528 -0.27931 0.27098 -0.31075 0.32957 -0.31075 C 0.39612 -0.31075 0.44922 -0.27931 0.48654 -0.22335 L 0.66493 0.02497 " pathEditMode="relative" rAng="0" ptsTypes="FffFF">
                                      <p:cBhvr>
                                        <p:cTn id="12" dur="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497 L 0.17795 -0.22335 C 0.21528 -0.27931 0.27098 -0.31075 0.32957 -0.31075 C 0.39612 -0.31075 0.44922 -0.27931 0.48654 -0.22335 L 0.66493 0.02497 " pathEditMode="relative" rAng="0" ptsTypes="FffFF">
                                      <p:cBhvr>
                                        <p:cTn id="14" dur="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497 L 0.17795 -0.22335 C 0.21528 -0.27931 0.27098 -0.31075 0.32957 -0.31075 C 0.39612 -0.31075 0.44922 -0.27931 0.48654 -0.22335 L 0.66493 0.02497 " pathEditMode="relative" rAng="0" ptsTypes="FffFF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67253E-6 L 0.17796 -0.2049 C 0.21528 -0.25115 0.27101 -0.27682 0.32952 -0.27682 C 0.39619 -0.27682 0.44931 -0.25115 0.48664 -0.2049 L 0.66494 -3.67253E-6 " pathEditMode="relative" rAng="0" ptsTypes="AAAAA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38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9403" y="1852569"/>
            <a:ext cx="3321627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dirty="0">
              <a:ln w="18000">
                <a:solidFill>
                  <a:schemeClr val="tx1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91629" y="3124200"/>
            <a:ext cx="3017173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8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endParaRPr lang="en-US" sz="8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373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324" y="2133600"/>
            <a:ext cx="80460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dirty="0"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/>
              <a:t>_ _ _ _ </a:t>
            </a:r>
            <a:r>
              <a:rPr lang="bn-BD" sz="3200" dirty="0" smtClean="0"/>
              <a:t>_</a:t>
            </a:r>
            <a:endParaRPr lang="en-US" sz="3200" dirty="0" smtClean="0"/>
          </a:p>
          <a:p>
            <a:pPr marL="623888" indent="-623888" algn="just">
              <a:defRPr/>
            </a:pP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১। ই-</a:t>
            </a:r>
            <a:r>
              <a:rPr lang="en-US" sz="32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বলতে পারবে।</a:t>
            </a:r>
          </a:p>
          <a:p>
            <a:pPr marL="628650" indent="-628650" algn="just">
              <a:defRPr/>
            </a:pP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ইয়াহু</a:t>
            </a:r>
            <a:r>
              <a:rPr lang="en-US" sz="32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2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2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একাউন্ট</a:t>
            </a:r>
            <a:r>
              <a:rPr lang="en-US" sz="32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খুলতে</a:t>
            </a:r>
            <a:r>
              <a:rPr lang="en-US" sz="32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3200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৩। ই-</a:t>
            </a:r>
            <a:r>
              <a:rPr lang="en-US" sz="32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মেইলের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bn-BD" sz="32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ব্যাখ্যা করতে পারবে</a:t>
            </a:r>
            <a:r>
              <a:rPr lang="bn-BD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9299" y="762000"/>
            <a:ext cx="3352800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CA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89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517" y="4114800"/>
            <a:ext cx="8229600" cy="1754326"/>
          </a:xfrm>
          <a:prstGeom prst="rect">
            <a:avLst/>
          </a:prstGeom>
          <a:noFill/>
          <a:ln w="7620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কথাটির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ইলেক্ট্রনিক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মূহুর্তের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প্রান্তে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0"/>
            <a:ext cx="54102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88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8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8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8800" b="1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800597" y="1524000"/>
            <a:ext cx="3159617" cy="20574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784" y="1451916"/>
            <a:ext cx="3337410" cy="213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290" y="228600"/>
            <a:ext cx="81169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খুলতে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প্রয়োজনঃ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1524000"/>
            <a:ext cx="3924300" cy="323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290" y="4834822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সংযোগসহ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মডেম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3900" y="1524000"/>
            <a:ext cx="3924300" cy="323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24400" y="4809064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প্রাভাইডার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33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895644"/>
            <a:ext cx="2743200" cy="400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1" y="895643"/>
            <a:ext cx="2699197" cy="387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" y="-27686"/>
            <a:ext cx="8381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54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5400" b="1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0801" y="895643"/>
            <a:ext cx="3200400" cy="400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4945035"/>
            <a:ext cx="1905000" cy="707886"/>
          </a:xfrm>
          <a:prstGeom prst="rect">
            <a:avLst/>
          </a:prstGeom>
          <a:noFill/>
          <a:ln w="7620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স্মাট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ফোন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4922949"/>
            <a:ext cx="2362200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59699" y="4876800"/>
            <a:ext cx="2362200" cy="707886"/>
          </a:xfrm>
          <a:prstGeom prst="rect">
            <a:avLst/>
          </a:prstGeom>
          <a:noFill/>
          <a:ln w="7620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ট্যাব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93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723" y="685800"/>
            <a:ext cx="79624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সমূহঃ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E:\MOTIAR\D,contennt Picture 2\em 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816" y="2362200"/>
            <a:ext cx="2355984" cy="232624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MOTIAR\D,contennt Picture 2\gmail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23" y="2286000"/>
            <a:ext cx="2933277" cy="24786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207" y="2286000"/>
            <a:ext cx="2644993" cy="2478639"/>
          </a:xfrm>
          <a:prstGeom prst="rect">
            <a:avLst/>
          </a:prstGeom>
          <a:ln w="76200"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212976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1177</TotalTime>
  <Words>323</Words>
  <Application>Microsoft Office PowerPoint</Application>
  <PresentationFormat>On-screen Show (4:3)</PresentationFormat>
  <Paragraphs>65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Motiar</dc:creator>
  <cp:lastModifiedBy>Dell</cp:lastModifiedBy>
  <cp:revision>143</cp:revision>
  <dcterms:created xsi:type="dcterms:W3CDTF">2014-04-21T05:17:46Z</dcterms:created>
  <dcterms:modified xsi:type="dcterms:W3CDTF">2020-07-11T05:48:11Z</dcterms:modified>
</cp:coreProperties>
</file>