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4" r:id="rId3"/>
    <p:sldId id="260" r:id="rId4"/>
    <p:sldId id="262" r:id="rId5"/>
    <p:sldId id="263" r:id="rId6"/>
    <p:sldId id="268" r:id="rId7"/>
    <p:sldId id="265" r:id="rId8"/>
    <p:sldId id="267" r:id="rId9"/>
    <p:sldId id="266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2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9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8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4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9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63B7-84E4-42F7-A24A-D810068793D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3DD4-1820-4EE5-A36B-560CCDB6D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4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200-seeds-pack-Four-font-b-Seasons-b-font-potted-strawberry-seeds-perennial-results-balcony-fl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600200"/>
            <a:ext cx="4724400" cy="4191000"/>
          </a:xfrm>
          <a:ln>
            <a:solidFill>
              <a:srgbClr val="C00000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73152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743200"/>
            <a:ext cx="7333673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9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143000"/>
            <a:ext cx="4191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743200"/>
            <a:ext cx="77724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54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7724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77724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897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0"/>
            <a:ext cx="6248400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16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33600"/>
            <a:ext cx="3886200" cy="3355975"/>
          </a:xfr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algn="ctr">
              <a:buNone/>
            </a:pPr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নাম-মাহমুদুল হাসান</a:t>
            </a:r>
          </a:p>
          <a:p>
            <a:pPr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প্রভাষক (অর্থনীতি)</a:t>
            </a:r>
          </a:p>
          <a:p>
            <a:pPr algn="ctr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পুমবাইল এফ.ইউ.ফাজিল (ডিগ্রি) মাদরাসা</a:t>
            </a:r>
          </a:p>
          <a:p>
            <a:pPr algn="ctr">
              <a:buNone/>
            </a:pP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গৌরীপুর, ময়মনসিংহ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01717224737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Email-mhasan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2280@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gmail.com</a:t>
            </a:r>
            <a:endParaRPr lang="bn-BD" sz="2000" dirty="0" smtClean="0">
              <a:latin typeface="Times New Roman" panose="02020603050405020304" pitchFamily="18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66095" y="2133599"/>
            <a:ext cx="3886200" cy="3355975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বিষয়-অর্থনীতি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31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33" y="914400"/>
            <a:ext cx="7704667" cy="495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95400"/>
            <a:ext cx="3048000" cy="3407433"/>
          </a:xfrm>
          <a:prstGeom prst="rect">
            <a:avLst/>
          </a:prstGeom>
        </p:spPr>
      </p:pic>
      <p:pic>
        <p:nvPicPr>
          <p:cNvPr id="4" name="Picture 3" descr="MI-CO792_SWIFT_GR_201603221815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295400"/>
            <a:ext cx="3581400" cy="3435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0"/>
            <a:ext cx="6248400" cy="258532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BD" sz="3200" dirty="0">
              <a:latin typeface="Shonar Bangla" pitchFamily="34" charset="0"/>
              <a:cs typeface="Shonar Bangla" pitchFamily="34" charset="0"/>
            </a:endParaRPr>
          </a:p>
          <a:p>
            <a:r>
              <a:rPr lang="en-US" sz="66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6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6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কেন্দ্রীয় </a:t>
            </a:r>
            <a:r>
              <a:rPr lang="bn-BD" sz="6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ব্যাংকের </a:t>
            </a:r>
            <a:r>
              <a:rPr lang="bn-BD" sz="6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কার্যাবলী</a:t>
            </a:r>
            <a:endParaRPr lang="en-US" sz="6000" dirty="0" smtClean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6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         (Central Bank)</a:t>
            </a:r>
            <a:endParaRPr lang="bn-BD" sz="5400" dirty="0" smtClean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-bank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7525999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3962400"/>
            <a:ext cx="59436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19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0"/>
            <a:ext cx="8610600" cy="156966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07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362200"/>
            <a:ext cx="8229600" cy="20005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(Central  Bank)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শীর্ষে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79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85800"/>
            <a:ext cx="7924800" cy="57554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Function of Central Bank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আশ্রয়স্থল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বহির্মূল্য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ক্লিয়ারিং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হাউস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পরামর্শদাতা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5193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223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Shonar Bangla</vt:lpstr>
      <vt:lpstr>Times New Roman</vt:lpstr>
      <vt:lpstr>Wingdings</vt:lpstr>
      <vt:lpstr>Office Theme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FAWZIA HASAN</dc:creator>
  <cp:lastModifiedBy>Kazi Fawzia Hassan</cp:lastModifiedBy>
  <cp:revision>31</cp:revision>
  <dcterms:created xsi:type="dcterms:W3CDTF">2017-06-01T16:55:55Z</dcterms:created>
  <dcterms:modified xsi:type="dcterms:W3CDTF">2020-07-10T14:45:49Z</dcterms:modified>
</cp:coreProperties>
</file>